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6"/>
  </p:notesMasterIdLst>
  <p:sldIdLst>
    <p:sldId id="287" r:id="rId6"/>
    <p:sldId id="324" r:id="rId7"/>
    <p:sldId id="330" r:id="rId8"/>
    <p:sldId id="333" r:id="rId9"/>
    <p:sldId id="331" r:id="rId10"/>
    <p:sldId id="327" r:id="rId11"/>
    <p:sldId id="328" r:id="rId12"/>
    <p:sldId id="329" r:id="rId13"/>
    <p:sldId id="337" r:id="rId14"/>
    <p:sldId id="318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A"/>
    <a:srgbClr val="218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8F8F33-0D45-4A82-B77D-60E36B5CC95D}" v="41" dt="2025-09-09T14:27:38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27"/>
  </p:normalViewPr>
  <p:slideViewPr>
    <p:cSldViewPr snapToGrid="0">
      <p:cViewPr varScale="1">
        <p:scale>
          <a:sx n="144" d="100"/>
          <a:sy n="144" d="100"/>
        </p:scale>
        <p:origin x="13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sten Linders" userId="0ca3c1a2-a131-4e90-935c-2ba18af6ca0a" providerId="ADAL" clId="{338F8F33-0D45-4A82-B77D-60E36B5CC95D}"/>
    <pc:docChg chg="undo custSel addSld delSld modSld modMainMaster">
      <pc:chgData name="Torsten Linders" userId="0ca3c1a2-a131-4e90-935c-2ba18af6ca0a" providerId="ADAL" clId="{338F8F33-0D45-4A82-B77D-60E36B5CC95D}" dt="2025-09-09T14:27:38.109" v="368"/>
      <pc:docMkLst>
        <pc:docMk/>
      </pc:docMkLst>
      <pc:sldChg chg="add del">
        <pc:chgData name="Torsten Linders" userId="0ca3c1a2-a131-4e90-935c-2ba18af6ca0a" providerId="ADAL" clId="{338F8F33-0D45-4A82-B77D-60E36B5CC95D}" dt="2025-09-09T14:15:25.812" v="35"/>
        <pc:sldMkLst>
          <pc:docMk/>
          <pc:sldMk cId="3955879795" sldId="273"/>
        </pc:sldMkLst>
      </pc:sldChg>
      <pc:sldChg chg="del mod modClrScheme chgLayout">
        <pc:chgData name="Torsten Linders" userId="0ca3c1a2-a131-4e90-935c-2ba18af6ca0a" providerId="ADAL" clId="{338F8F33-0D45-4A82-B77D-60E36B5CC95D}" dt="2025-09-09T14:19:51.732" v="40" actId="47"/>
        <pc:sldMkLst>
          <pc:docMk/>
          <pc:sldMk cId="3817045513" sldId="315"/>
        </pc:sldMkLst>
      </pc:sldChg>
      <pc:sldChg chg="addSp delSp modSp mod">
        <pc:chgData name="Torsten Linders" userId="0ca3c1a2-a131-4e90-935c-2ba18af6ca0a" providerId="ADAL" clId="{338F8F33-0D45-4A82-B77D-60E36B5CC95D}" dt="2025-09-09T14:27:38.109" v="368"/>
        <pc:sldMkLst>
          <pc:docMk/>
          <pc:sldMk cId="809962135" sldId="327"/>
        </pc:sldMkLst>
        <pc:spChg chg="mod">
          <ac:chgData name="Torsten Linders" userId="0ca3c1a2-a131-4e90-935c-2ba18af6ca0a" providerId="ADAL" clId="{338F8F33-0D45-4A82-B77D-60E36B5CC95D}" dt="2025-09-09T14:27:38.109" v="368"/>
          <ac:spMkLst>
            <pc:docMk/>
            <pc:sldMk cId="809962135" sldId="327"/>
            <ac:spMk id="2" creationId="{D3F168B3-6C84-02CB-3C85-D2F4D9B24A19}"/>
          </ac:spMkLst>
        </pc:spChg>
        <pc:spChg chg="del mod">
          <ac:chgData name="Torsten Linders" userId="0ca3c1a2-a131-4e90-935c-2ba18af6ca0a" providerId="ADAL" clId="{338F8F33-0D45-4A82-B77D-60E36B5CC95D}" dt="2025-09-09T14:27:08.429" v="365" actId="478"/>
          <ac:spMkLst>
            <pc:docMk/>
            <pc:sldMk cId="809962135" sldId="327"/>
            <ac:spMk id="3" creationId="{A0CE3E52-8660-0BFA-4A9B-13152B6A5157}"/>
          </ac:spMkLst>
        </pc:spChg>
        <pc:spChg chg="add del mod">
          <ac:chgData name="Torsten Linders" userId="0ca3c1a2-a131-4e90-935c-2ba18af6ca0a" providerId="ADAL" clId="{338F8F33-0D45-4A82-B77D-60E36B5CC95D}" dt="2025-09-09T14:27:17.693" v="367" actId="478"/>
          <ac:spMkLst>
            <pc:docMk/>
            <pc:sldMk cId="809962135" sldId="327"/>
            <ac:spMk id="6" creationId="{0B9B583F-E650-94E3-2D84-997398F53756}"/>
          </ac:spMkLst>
        </pc:spChg>
        <pc:spChg chg="add mod">
          <ac:chgData name="Torsten Linders" userId="0ca3c1a2-a131-4e90-935c-2ba18af6ca0a" providerId="ADAL" clId="{338F8F33-0D45-4A82-B77D-60E36B5CC95D}" dt="2025-09-09T14:27:10.859" v="366"/>
          <ac:spMkLst>
            <pc:docMk/>
            <pc:sldMk cId="809962135" sldId="327"/>
            <ac:spMk id="7" creationId="{0AD3C4A9-2E70-633A-A473-87B78C8D8638}"/>
          </ac:spMkLst>
        </pc:spChg>
      </pc:sldChg>
      <pc:sldChg chg="addSp delSp modSp mod">
        <pc:chgData name="Torsten Linders" userId="0ca3c1a2-a131-4e90-935c-2ba18af6ca0a" providerId="ADAL" clId="{338F8F33-0D45-4A82-B77D-60E36B5CC95D}" dt="2025-09-09T14:26:59.509" v="364" actId="20577"/>
        <pc:sldMkLst>
          <pc:docMk/>
          <pc:sldMk cId="2582920739" sldId="328"/>
        </pc:sldMkLst>
        <pc:spChg chg="mod">
          <ac:chgData name="Torsten Linders" userId="0ca3c1a2-a131-4e90-935c-2ba18af6ca0a" providerId="ADAL" clId="{338F8F33-0D45-4A82-B77D-60E36B5CC95D}" dt="2025-09-09T14:26:10.178" v="331" actId="20577"/>
          <ac:spMkLst>
            <pc:docMk/>
            <pc:sldMk cId="2582920739" sldId="328"/>
            <ac:spMk id="2" creationId="{D3F168B3-6C84-02CB-3C85-D2F4D9B24A19}"/>
          </ac:spMkLst>
        </pc:spChg>
        <pc:spChg chg="mod">
          <ac:chgData name="Torsten Linders" userId="0ca3c1a2-a131-4e90-935c-2ba18af6ca0a" providerId="ADAL" clId="{338F8F33-0D45-4A82-B77D-60E36B5CC95D}" dt="2025-09-09T14:26:59.509" v="364" actId="20577"/>
          <ac:spMkLst>
            <pc:docMk/>
            <pc:sldMk cId="2582920739" sldId="328"/>
            <ac:spMk id="3" creationId="{A0CE3E52-8660-0BFA-4A9B-13152B6A5157}"/>
          </ac:spMkLst>
        </pc:spChg>
        <pc:picChg chg="mod">
          <ac:chgData name="Torsten Linders" userId="0ca3c1a2-a131-4e90-935c-2ba18af6ca0a" providerId="ADAL" clId="{338F8F33-0D45-4A82-B77D-60E36B5CC95D}" dt="2025-09-09T14:12:03.245" v="31" actId="1038"/>
          <ac:picMkLst>
            <pc:docMk/>
            <pc:sldMk cId="2582920739" sldId="328"/>
            <ac:picMk id="5" creationId="{1BF12663-F43F-8742-AAC6-984D1264294B}"/>
          </ac:picMkLst>
        </pc:picChg>
        <pc:picChg chg="del">
          <ac:chgData name="Torsten Linders" userId="0ca3c1a2-a131-4e90-935c-2ba18af6ca0a" providerId="ADAL" clId="{338F8F33-0D45-4A82-B77D-60E36B5CC95D}" dt="2025-09-09T14:11:52.501" v="2" actId="478"/>
          <ac:picMkLst>
            <pc:docMk/>
            <pc:sldMk cId="2582920739" sldId="328"/>
            <ac:picMk id="6" creationId="{5AFF93AA-BD61-8653-BDAA-26BD17BEBDF6}"/>
          </ac:picMkLst>
        </pc:picChg>
        <pc:picChg chg="mod">
          <ac:chgData name="Torsten Linders" userId="0ca3c1a2-a131-4e90-935c-2ba18af6ca0a" providerId="ADAL" clId="{338F8F33-0D45-4A82-B77D-60E36B5CC95D}" dt="2025-09-09T14:12:12.236" v="32" actId="1076"/>
          <ac:picMkLst>
            <pc:docMk/>
            <pc:sldMk cId="2582920739" sldId="328"/>
            <ac:picMk id="10" creationId="{AF4EFAFB-FD4C-8011-0811-E0423739C8F7}"/>
          </ac:picMkLst>
        </pc:picChg>
        <pc:picChg chg="mod">
          <ac:chgData name="Torsten Linders" userId="0ca3c1a2-a131-4e90-935c-2ba18af6ca0a" providerId="ADAL" clId="{338F8F33-0D45-4A82-B77D-60E36B5CC95D}" dt="2025-09-09T14:12:03.245" v="31" actId="1038"/>
          <ac:picMkLst>
            <pc:docMk/>
            <pc:sldMk cId="2582920739" sldId="328"/>
            <ac:picMk id="11" creationId="{625CC9BB-D219-ECBF-C157-5EFC96A63BF4}"/>
          </ac:picMkLst>
        </pc:picChg>
        <pc:picChg chg="mod">
          <ac:chgData name="Torsten Linders" userId="0ca3c1a2-a131-4e90-935c-2ba18af6ca0a" providerId="ADAL" clId="{338F8F33-0D45-4A82-B77D-60E36B5CC95D}" dt="2025-09-09T14:12:03.245" v="31" actId="1038"/>
          <ac:picMkLst>
            <pc:docMk/>
            <pc:sldMk cId="2582920739" sldId="328"/>
            <ac:picMk id="12" creationId="{B79A1C0B-608D-6993-27D5-70563ECFFCD6}"/>
          </ac:picMkLst>
        </pc:picChg>
        <pc:picChg chg="mod">
          <ac:chgData name="Torsten Linders" userId="0ca3c1a2-a131-4e90-935c-2ba18af6ca0a" providerId="ADAL" clId="{338F8F33-0D45-4A82-B77D-60E36B5CC95D}" dt="2025-09-09T14:12:03.245" v="31" actId="1038"/>
          <ac:picMkLst>
            <pc:docMk/>
            <pc:sldMk cId="2582920739" sldId="328"/>
            <ac:picMk id="14" creationId="{489BA4C2-69D3-89EE-DF43-2CA11F662627}"/>
          </ac:picMkLst>
        </pc:picChg>
        <pc:picChg chg="mod">
          <ac:chgData name="Torsten Linders" userId="0ca3c1a2-a131-4e90-935c-2ba18af6ca0a" providerId="ADAL" clId="{338F8F33-0D45-4A82-B77D-60E36B5CC95D}" dt="2025-09-09T14:26:40.874" v="342" actId="1038"/>
          <ac:picMkLst>
            <pc:docMk/>
            <pc:sldMk cId="2582920739" sldId="328"/>
            <ac:picMk id="18" creationId="{E8E58205-B432-6572-BF2F-E48D1F3B2100}"/>
          </ac:picMkLst>
        </pc:picChg>
        <pc:picChg chg="mod">
          <ac:chgData name="Torsten Linders" userId="0ca3c1a2-a131-4e90-935c-2ba18af6ca0a" providerId="ADAL" clId="{338F8F33-0D45-4A82-B77D-60E36B5CC95D}" dt="2025-09-09T14:24:53.781" v="242" actId="1038"/>
          <ac:picMkLst>
            <pc:docMk/>
            <pc:sldMk cId="2582920739" sldId="328"/>
            <ac:picMk id="19" creationId="{260CA3E5-EB18-AA32-63F6-6D4D00699AAD}"/>
          </ac:picMkLst>
        </pc:picChg>
        <pc:picChg chg="ord">
          <ac:chgData name="Torsten Linders" userId="0ca3c1a2-a131-4e90-935c-2ba18af6ca0a" providerId="ADAL" clId="{338F8F33-0D45-4A82-B77D-60E36B5CC95D}" dt="2025-09-09T14:20:43.511" v="42" actId="166"/>
          <ac:picMkLst>
            <pc:docMk/>
            <pc:sldMk cId="2582920739" sldId="328"/>
            <ac:picMk id="20" creationId="{7458456A-E695-C9C1-21ED-D40DCE5058B3}"/>
          </ac:picMkLst>
        </pc:picChg>
        <pc:picChg chg="mod">
          <ac:chgData name="Torsten Linders" userId="0ca3c1a2-a131-4e90-935c-2ba18af6ca0a" providerId="ADAL" clId="{338F8F33-0D45-4A82-B77D-60E36B5CC95D}" dt="2025-09-09T14:25:14.084" v="306" actId="1038"/>
          <ac:picMkLst>
            <pc:docMk/>
            <pc:sldMk cId="2582920739" sldId="328"/>
            <ac:picMk id="24" creationId="{E6E4062F-7EE0-AFBD-8138-5C39332A90B9}"/>
          </ac:picMkLst>
        </pc:picChg>
        <pc:picChg chg="del">
          <ac:chgData name="Torsten Linders" userId="0ca3c1a2-a131-4e90-935c-2ba18af6ca0a" providerId="ADAL" clId="{338F8F33-0D45-4A82-B77D-60E36B5CC95D}" dt="2025-09-09T14:20:57.623" v="43" actId="478"/>
          <ac:picMkLst>
            <pc:docMk/>
            <pc:sldMk cId="2582920739" sldId="328"/>
            <ac:picMk id="25" creationId="{F4BAB3BA-C681-2667-43AD-4AD629CB8770}"/>
          </ac:picMkLst>
        </pc:picChg>
        <pc:picChg chg="mod">
          <ac:chgData name="Torsten Linders" userId="0ca3c1a2-a131-4e90-935c-2ba18af6ca0a" providerId="ADAL" clId="{338F8F33-0D45-4A82-B77D-60E36B5CC95D}" dt="2025-09-09T14:26:50.053" v="362" actId="1036"/>
          <ac:picMkLst>
            <pc:docMk/>
            <pc:sldMk cId="2582920739" sldId="328"/>
            <ac:picMk id="26" creationId="{054A3DB8-A653-0A15-C810-FF2A63F14BC9}"/>
          </ac:picMkLst>
        </pc:picChg>
        <pc:picChg chg="mod">
          <ac:chgData name="Torsten Linders" userId="0ca3c1a2-a131-4e90-935c-2ba18af6ca0a" providerId="ADAL" clId="{338F8F33-0D45-4A82-B77D-60E36B5CC95D}" dt="2025-09-09T14:25:21.675" v="317" actId="1036"/>
          <ac:picMkLst>
            <pc:docMk/>
            <pc:sldMk cId="2582920739" sldId="328"/>
            <ac:picMk id="27" creationId="{1009FD78-239E-AFD0-9B44-19110E1C57E3}"/>
          </ac:picMkLst>
        </pc:picChg>
        <pc:picChg chg="mod">
          <ac:chgData name="Torsten Linders" userId="0ca3c1a2-a131-4e90-935c-2ba18af6ca0a" providerId="ADAL" clId="{338F8F33-0D45-4A82-B77D-60E36B5CC95D}" dt="2025-09-09T14:26:46.400" v="357" actId="1038"/>
          <ac:picMkLst>
            <pc:docMk/>
            <pc:sldMk cId="2582920739" sldId="328"/>
            <ac:picMk id="29" creationId="{FB3ADD55-1CCB-1D99-5B14-8E013C6DE8F3}"/>
          </ac:picMkLst>
        </pc:picChg>
        <pc:picChg chg="del">
          <ac:chgData name="Torsten Linders" userId="0ca3c1a2-a131-4e90-935c-2ba18af6ca0a" providerId="ADAL" clId="{338F8F33-0D45-4A82-B77D-60E36B5CC95D}" dt="2025-09-09T14:21:30.053" v="44" actId="478"/>
          <ac:picMkLst>
            <pc:docMk/>
            <pc:sldMk cId="2582920739" sldId="328"/>
            <ac:picMk id="36" creationId="{D8656649-B9B7-8D00-FC4A-45EC32A63A72}"/>
          </ac:picMkLst>
        </pc:picChg>
        <pc:picChg chg="mod">
          <ac:chgData name="Torsten Linders" userId="0ca3c1a2-a131-4e90-935c-2ba18af6ca0a" providerId="ADAL" clId="{338F8F33-0D45-4A82-B77D-60E36B5CC95D}" dt="2025-09-09T14:22:45.612" v="99" actId="1035"/>
          <ac:picMkLst>
            <pc:docMk/>
            <pc:sldMk cId="2582920739" sldId="328"/>
            <ac:picMk id="37" creationId="{89FE9E03-0176-AE92-373A-606CBBFC9B0B}"/>
          </ac:picMkLst>
        </pc:picChg>
        <pc:picChg chg="mod">
          <ac:chgData name="Torsten Linders" userId="0ca3c1a2-a131-4e90-935c-2ba18af6ca0a" providerId="ADAL" clId="{338F8F33-0D45-4A82-B77D-60E36B5CC95D}" dt="2025-09-09T14:25:03.821" v="266" actId="1037"/>
          <ac:picMkLst>
            <pc:docMk/>
            <pc:sldMk cId="2582920739" sldId="328"/>
            <ac:picMk id="41" creationId="{B92F5E91-C85D-7267-1F37-411BD7D9C062}"/>
          </ac:picMkLst>
        </pc:picChg>
        <pc:picChg chg="add mod">
          <ac:chgData name="Torsten Linders" userId="0ca3c1a2-a131-4e90-935c-2ba18af6ca0a" providerId="ADAL" clId="{338F8F33-0D45-4A82-B77D-60E36B5CC95D}" dt="2025-09-09T14:24:42.584" v="186" actId="1037"/>
          <ac:picMkLst>
            <pc:docMk/>
            <pc:sldMk cId="2582920739" sldId="328"/>
            <ac:picMk id="45" creationId="{054FD6AC-6762-5F4C-F50C-FA74566CA94F}"/>
          </ac:picMkLst>
        </pc:picChg>
        <pc:picChg chg="add mod">
          <ac:chgData name="Torsten Linders" userId="0ca3c1a2-a131-4e90-935c-2ba18af6ca0a" providerId="ADAL" clId="{338F8F33-0D45-4A82-B77D-60E36B5CC95D}" dt="2025-09-09T14:22:47.941" v="103" actId="1035"/>
          <ac:picMkLst>
            <pc:docMk/>
            <pc:sldMk cId="2582920739" sldId="328"/>
            <ac:picMk id="47" creationId="{E5422625-28B2-330D-1D79-9694B48EFA70}"/>
          </ac:picMkLst>
        </pc:picChg>
        <pc:picChg chg="add mod">
          <ac:chgData name="Torsten Linders" userId="0ca3c1a2-a131-4e90-935c-2ba18af6ca0a" providerId="ADAL" clId="{338F8F33-0D45-4A82-B77D-60E36B5CC95D}" dt="2025-09-09T14:25:17.759" v="311" actId="1036"/>
          <ac:picMkLst>
            <pc:docMk/>
            <pc:sldMk cId="2582920739" sldId="328"/>
            <ac:picMk id="49" creationId="{055BE523-2637-49B0-9D1A-DC76EB2CA58D}"/>
          </ac:picMkLst>
        </pc:picChg>
      </pc:sldChg>
      <pc:sldChg chg="modSp mod">
        <pc:chgData name="Torsten Linders" userId="0ca3c1a2-a131-4e90-935c-2ba18af6ca0a" providerId="ADAL" clId="{338F8F33-0D45-4A82-B77D-60E36B5CC95D}" dt="2025-09-09T14:12:58.802" v="33" actId="29295"/>
        <pc:sldMkLst>
          <pc:docMk/>
          <pc:sldMk cId="39758850" sldId="329"/>
        </pc:sldMkLst>
        <pc:picChg chg="mod">
          <ac:chgData name="Torsten Linders" userId="0ca3c1a2-a131-4e90-935c-2ba18af6ca0a" providerId="ADAL" clId="{338F8F33-0D45-4A82-B77D-60E36B5CC95D}" dt="2025-09-09T14:12:58.802" v="33" actId="29295"/>
          <ac:picMkLst>
            <pc:docMk/>
            <pc:sldMk cId="39758850" sldId="329"/>
            <ac:picMk id="28" creationId="{2A76A814-2A37-A04C-0DD4-C05D4DCCAD01}"/>
          </ac:picMkLst>
        </pc:picChg>
        <pc:picChg chg="mod">
          <ac:chgData name="Torsten Linders" userId="0ca3c1a2-a131-4e90-935c-2ba18af6ca0a" providerId="ADAL" clId="{338F8F33-0D45-4A82-B77D-60E36B5CC95D}" dt="2025-09-09T14:12:58.802" v="33" actId="29295"/>
          <ac:picMkLst>
            <pc:docMk/>
            <pc:sldMk cId="39758850" sldId="329"/>
            <ac:picMk id="42" creationId="{1FF73C0E-0D88-966F-88DC-9BA6AE66A5DE}"/>
          </ac:picMkLst>
        </pc:picChg>
      </pc:sldChg>
      <pc:sldChg chg="delSp add mod delAnim">
        <pc:chgData name="Torsten Linders" userId="0ca3c1a2-a131-4e90-935c-2ba18af6ca0a" providerId="ADAL" clId="{338F8F33-0D45-4A82-B77D-60E36B5CC95D}" dt="2025-09-09T14:20:05.815" v="41" actId="478"/>
        <pc:sldMkLst>
          <pc:docMk/>
          <pc:sldMk cId="3429578126" sldId="337"/>
        </pc:sldMkLst>
        <pc:grpChg chg="del">
          <ac:chgData name="Torsten Linders" userId="0ca3c1a2-a131-4e90-935c-2ba18af6ca0a" providerId="ADAL" clId="{338F8F33-0D45-4A82-B77D-60E36B5CC95D}" dt="2025-09-09T14:20:05.815" v="41" actId="478"/>
          <ac:grpSpMkLst>
            <pc:docMk/>
            <pc:sldMk cId="3429578126" sldId="337"/>
            <ac:grpSpMk id="3" creationId="{77C2053E-1D9D-3B61-6EB3-7BCA6E2CA770}"/>
          </ac:grpSpMkLst>
        </pc:grpChg>
      </pc:sldChg>
      <pc:sldMasterChg chg="modSldLayout sldLayoutOrd">
        <pc:chgData name="Torsten Linders" userId="0ca3c1a2-a131-4e90-935c-2ba18af6ca0a" providerId="ADAL" clId="{338F8F33-0D45-4A82-B77D-60E36B5CC95D}" dt="2025-09-09T14:16:47.471" v="37" actId="20578"/>
        <pc:sldMasterMkLst>
          <pc:docMk/>
          <pc:sldMasterMk cId="1980923571" sldId="2147483648"/>
        </pc:sldMasterMkLst>
        <pc:sldLayoutChg chg="ord">
          <pc:chgData name="Torsten Linders" userId="0ca3c1a2-a131-4e90-935c-2ba18af6ca0a" providerId="ADAL" clId="{338F8F33-0D45-4A82-B77D-60E36B5CC95D}" dt="2025-09-09T14:16:47.471" v="37" actId="20578"/>
          <pc:sldLayoutMkLst>
            <pc:docMk/>
            <pc:sldMasterMk cId="1980923571" sldId="2147483648"/>
            <pc:sldLayoutMk cId="1126946106" sldId="214748371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BBC97-0872-F340-8644-4FC6561AA958}" type="datetimeFigureOut">
              <a:rPr lang="sv-SE" smtClean="0"/>
              <a:t>2025-09-09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F9D07-AAAE-8046-9C95-A45CC0AC11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969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sv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tmp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840302-AA03-60E9-823B-3AE7948829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45919"/>
            <a:ext cx="9144000" cy="1864043"/>
          </a:xfrm>
        </p:spPr>
        <p:txBody>
          <a:bodyPr anchor="t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6EE1595-9640-94B7-5A09-E59FDA3134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0435" y="3602038"/>
            <a:ext cx="6234712" cy="103028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If </a:t>
            </a:r>
            <a:r>
              <a:rPr lang="sv-SE" dirty="0" err="1"/>
              <a:t>needed</a:t>
            </a:r>
            <a:r>
              <a:rPr lang="sv-SE" dirty="0"/>
              <a:t>, </a:t>
            </a:r>
            <a:r>
              <a:rPr lang="sv-SE" dirty="0" err="1"/>
              <a:t>insert</a:t>
            </a:r>
            <a:r>
              <a:rPr lang="sv-SE" dirty="0"/>
              <a:t> a </a:t>
            </a:r>
            <a:r>
              <a:rPr lang="sv-SE" dirty="0" err="1"/>
              <a:t>subtitle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C1D150C-D9B9-E27B-01D7-9F6BED3A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01" y="200606"/>
            <a:ext cx="2907591" cy="119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9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59593B-9488-C43B-2AFB-5F4E22550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22960"/>
            <a:ext cx="10515600" cy="100965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DD00A63-826B-D47E-7538-8185838F7C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82017"/>
            <a:ext cx="10515600" cy="3953023"/>
          </a:xfrm>
        </p:spPr>
        <p:txBody>
          <a:bodyPr/>
          <a:lstStyle/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cxnSp>
        <p:nvCxnSpPr>
          <p:cNvPr id="5" name="Rak 20">
            <a:extLst>
              <a:ext uri="{FF2B5EF4-FFF2-40B4-BE49-F238E27FC236}">
                <a16:creationId xmlns:a16="http://schemas.microsoft.com/office/drawing/2014/main" id="{AE72402B-485D-829A-ACE6-FEFE298E51E0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ruta 5">
            <a:extLst>
              <a:ext uri="{FF2B5EF4-FFF2-40B4-BE49-F238E27FC236}">
                <a16:creationId xmlns:a16="http://schemas.microsoft.com/office/drawing/2014/main" id="{48DFDE3A-C9D6-871A-9326-411295143059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err="1"/>
              <a:t>Mistra</a:t>
            </a:r>
            <a:r>
              <a:rPr lang="sv-SE" sz="1200" dirty="0"/>
              <a:t> C2B2 </a:t>
            </a:r>
            <a:r>
              <a:rPr lang="sv-SE" sz="1200" b="1" dirty="0"/>
              <a:t>Co-Creating </a:t>
            </a:r>
            <a:r>
              <a:rPr lang="sv-SE" sz="1200" b="1" dirty="0" err="1"/>
              <a:t>Better</a:t>
            </a:r>
            <a:r>
              <a:rPr lang="sv-SE" sz="1200" b="1" dirty="0"/>
              <a:t> </a:t>
            </a:r>
            <a:r>
              <a:rPr lang="sv-SE" sz="1200" b="1" dirty="0" err="1"/>
              <a:t>Blue</a:t>
            </a:r>
            <a:endParaRPr lang="sv-SE" sz="1200" b="1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D797C4E-0827-DD78-823F-8EDDC91D2C30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www.c2b2.se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5000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ranparent wave">
    <p:bg>
      <p:bgPr>
        <a:blipFill dpi="0" rotWithShape="1">
          <a:blip r:embed="rId2">
            <a:alphaModFix amt="30000"/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Rak 20">
            <a:extLst>
              <a:ext uri="{FF2B5EF4-FFF2-40B4-BE49-F238E27FC236}">
                <a16:creationId xmlns:a16="http://schemas.microsoft.com/office/drawing/2014/main" id="{621EF4B8-255A-6732-CDE2-BA9D1E02DE74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01E5D590-5D9B-C777-31DA-DD3AF5F5EA75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Mistra C2B2 </a:t>
            </a:r>
            <a:r>
              <a:rPr lang="sv-SE" sz="1200" b="1" dirty="0"/>
              <a:t>Co-Creating Better Blue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1F97756-1993-C194-B3E8-EFEC3CB01076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www.c2b2.se</a:t>
            </a:r>
            <a:endParaRPr lang="en-GB" sz="12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8FA546E9-CEEA-A0A6-78B3-3D53C79C3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22960"/>
            <a:ext cx="10515600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5FEC992-58F1-4D54-93DE-F61F2C8E224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82017"/>
            <a:ext cx="10515600" cy="3953023"/>
          </a:xfrm>
        </p:spPr>
        <p:txBody>
          <a:bodyPr/>
          <a:lstStyle/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1268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ing wave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BF46C7-A1BC-8941-4804-5486BE360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22960"/>
            <a:ext cx="10515600" cy="1009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6300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F139D9-1F41-FC62-5593-74A4786303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22960"/>
            <a:ext cx="10515600" cy="100965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218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 13">
            <a:extLst>
              <a:ext uri="{FF2B5EF4-FFF2-40B4-BE49-F238E27FC236}">
                <a16:creationId xmlns:a16="http://schemas.microsoft.com/office/drawing/2014/main" id="{CD578910-09F3-E230-C476-75D1E2861145}"/>
              </a:ext>
            </a:extLst>
          </p:cNvPr>
          <p:cNvGrpSpPr/>
          <p:nvPr userDrawn="1"/>
        </p:nvGrpSpPr>
        <p:grpSpPr>
          <a:xfrm>
            <a:off x="1768798" y="3963472"/>
            <a:ext cx="8654401" cy="2174400"/>
            <a:chOff x="1341599" y="482400"/>
            <a:chExt cx="8654401" cy="2174400"/>
          </a:xfrm>
        </p:grpSpPr>
        <p:sp>
          <p:nvSpPr>
            <p:cNvPr id="18" name="Rektangel: rundade hörn 17">
              <a:extLst>
                <a:ext uri="{FF2B5EF4-FFF2-40B4-BE49-F238E27FC236}">
                  <a16:creationId xmlns:a16="http://schemas.microsoft.com/office/drawing/2014/main" id="{AFC8DD86-F464-4CF1-0FD3-5130A76E4AEA}"/>
                </a:ext>
              </a:extLst>
            </p:cNvPr>
            <p:cNvSpPr/>
            <p:nvPr userDrawn="1"/>
          </p:nvSpPr>
          <p:spPr>
            <a:xfrm>
              <a:off x="1341599" y="482400"/>
              <a:ext cx="8654401" cy="217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1" name="Picture 24" descr="IVL Svenska Miljöinstitutet AB | News - Smart City Sweden">
              <a:extLst>
                <a:ext uri="{FF2B5EF4-FFF2-40B4-BE49-F238E27FC236}">
                  <a16:creationId xmlns:a16="http://schemas.microsoft.com/office/drawing/2014/main" id="{6A6D2D1B-DE15-06EB-1A43-0332249F0F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8013" y="1612281"/>
              <a:ext cx="1209040" cy="796925"/>
            </a:xfrm>
            <a:prstGeom prst="rect">
              <a:avLst/>
            </a:prstGeom>
            <a:noFill/>
          </p:spPr>
        </p:pic>
        <p:pic>
          <p:nvPicPr>
            <p:cNvPr id="23" name="Picture 10" descr="Chalmers University of Technology - Maritime &amp; Supply Chain Management  Education">
              <a:extLst>
                <a:ext uri="{FF2B5EF4-FFF2-40B4-BE49-F238E27FC236}">
                  <a16:creationId xmlns:a16="http://schemas.microsoft.com/office/drawing/2014/main" id="{0B86213B-322B-9C96-DAE5-E9003333B6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910" y="727686"/>
              <a:ext cx="750712" cy="750712"/>
            </a:xfrm>
            <a:prstGeom prst="rect">
              <a:avLst/>
            </a:prstGeom>
            <a:noFill/>
          </p:spPr>
        </p:pic>
        <p:pic>
          <p:nvPicPr>
            <p:cNvPr id="24" name="Picture 12" descr="RISE Research Institutes of Sweden | Greenovate! Europe">
              <a:extLst>
                <a:ext uri="{FF2B5EF4-FFF2-40B4-BE49-F238E27FC236}">
                  <a16:creationId xmlns:a16="http://schemas.microsoft.com/office/drawing/2014/main" id="{6232BD19-6167-2813-A3D3-074A10369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078" y="628325"/>
              <a:ext cx="988060" cy="956310"/>
            </a:xfrm>
            <a:prstGeom prst="rect">
              <a:avLst/>
            </a:prstGeom>
            <a:noFill/>
          </p:spPr>
        </p:pic>
        <p:pic>
          <p:nvPicPr>
            <p:cNvPr id="25" name="Picture 14" descr="Hem | Havsmiljöinstitutet">
              <a:extLst>
                <a:ext uri="{FF2B5EF4-FFF2-40B4-BE49-F238E27FC236}">
                  <a16:creationId xmlns:a16="http://schemas.microsoft.com/office/drawing/2014/main" id="{5C8C2888-C0BA-0912-D18E-A63ABB2A91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155" y="909388"/>
              <a:ext cx="2249170" cy="378460"/>
            </a:xfrm>
            <a:prstGeom prst="rect">
              <a:avLst/>
            </a:prstGeom>
            <a:noFill/>
          </p:spPr>
        </p:pic>
        <p:pic>
          <p:nvPicPr>
            <p:cNvPr id="26" name="Picture 16" descr="Umeå University - Wikipedia">
              <a:extLst>
                <a:ext uri="{FF2B5EF4-FFF2-40B4-BE49-F238E27FC236}">
                  <a16:creationId xmlns:a16="http://schemas.microsoft.com/office/drawing/2014/main" id="{422892AC-1CBF-5CBF-86A2-0E350A7BA3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377" y="1671020"/>
              <a:ext cx="652780" cy="652780"/>
            </a:xfrm>
            <a:prstGeom prst="rect">
              <a:avLst/>
            </a:prstGeom>
            <a:noFill/>
          </p:spPr>
        </p:pic>
        <p:pic>
          <p:nvPicPr>
            <p:cNvPr id="27" name="Picture 20" descr="Home | Swedish National Data Service">
              <a:extLst>
                <a:ext uri="{FF2B5EF4-FFF2-40B4-BE49-F238E27FC236}">
                  <a16:creationId xmlns:a16="http://schemas.microsoft.com/office/drawing/2014/main" id="{12C428C8-6186-6E1D-5133-7ABD6FC37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152" y="1803417"/>
              <a:ext cx="1593850" cy="414655"/>
            </a:xfrm>
            <a:prstGeom prst="rect">
              <a:avLst/>
            </a:prstGeom>
            <a:noFill/>
          </p:spPr>
        </p:pic>
        <p:pic>
          <p:nvPicPr>
            <p:cNvPr id="28" name="Picture 22" descr="Stockholm University - Short Term Programs">
              <a:extLst>
                <a:ext uri="{FF2B5EF4-FFF2-40B4-BE49-F238E27FC236}">
                  <a16:creationId xmlns:a16="http://schemas.microsoft.com/office/drawing/2014/main" id="{8D490D6D-94D8-4CC0-067C-4F465D8700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785" y="1662765"/>
              <a:ext cx="1278890" cy="669290"/>
            </a:xfrm>
            <a:prstGeom prst="rect">
              <a:avLst/>
            </a:prstGeom>
            <a:noFill/>
          </p:spPr>
        </p:pic>
        <p:pic>
          <p:nvPicPr>
            <p:cNvPr id="29" name="Picture 28" descr="Chalmers Industriteknik (CIT) - HARMLESS">
              <a:extLst>
                <a:ext uri="{FF2B5EF4-FFF2-40B4-BE49-F238E27FC236}">
                  <a16:creationId xmlns:a16="http://schemas.microsoft.com/office/drawing/2014/main" id="{F36D5FFE-D449-F196-DAD7-F00F681AB9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95" b="33118"/>
            <a:stretch/>
          </p:blipFill>
          <p:spPr bwMode="auto">
            <a:xfrm>
              <a:off x="7623341" y="882083"/>
              <a:ext cx="1490345" cy="433070"/>
            </a:xfrm>
            <a:prstGeom prst="rect">
              <a:avLst/>
            </a:prstGeom>
            <a:noFill/>
          </p:spPr>
        </p:pic>
        <p:pic>
          <p:nvPicPr>
            <p:cNvPr id="30" name="Picture 14" descr="En bild som visar Teckensnitt, text, Grafik, logotyp&#10;&#10;Automatiskt genererad beskrivning">
              <a:extLst>
                <a:ext uri="{FF2B5EF4-FFF2-40B4-BE49-F238E27FC236}">
                  <a16:creationId xmlns:a16="http://schemas.microsoft.com/office/drawing/2014/main" id="{FE560814-5F29-48D1-8163-66790956EA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212" y="1726900"/>
              <a:ext cx="1248410" cy="567690"/>
            </a:xfrm>
            <a:prstGeom prst="rect">
              <a:avLst/>
            </a:prstGeom>
          </p:spPr>
        </p:pic>
        <p:pic>
          <p:nvPicPr>
            <p:cNvPr id="31" name="Bildobjekt 30" descr="En bild som visar text, Teckensnitt, logotyp, skärmbild&#10;&#10;Automatiskt genererad beskrivning">
              <a:extLst>
                <a:ext uri="{FF2B5EF4-FFF2-40B4-BE49-F238E27FC236}">
                  <a16:creationId xmlns:a16="http://schemas.microsoft.com/office/drawing/2014/main" id="{A0B577CC-B279-9DA1-4DCF-DC45D52CC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524" y="794115"/>
              <a:ext cx="598805" cy="617855"/>
            </a:xfrm>
            <a:prstGeom prst="rect">
              <a:avLst/>
            </a:prstGeom>
          </p:spPr>
        </p:pic>
      </p:grpSp>
      <p:pic>
        <p:nvPicPr>
          <p:cNvPr id="17" name="Bild 16">
            <a:extLst>
              <a:ext uri="{FF2B5EF4-FFF2-40B4-BE49-F238E27FC236}">
                <a16:creationId xmlns:a16="http://schemas.microsoft.com/office/drawing/2014/main" id="{EEB8D652-E4B3-BFD6-AE5B-02A5F723E87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8799" y="727041"/>
            <a:ext cx="4385823" cy="1800000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9468F539-8CC2-5691-102F-7EAAC5FB7318}"/>
              </a:ext>
            </a:extLst>
          </p:cNvPr>
          <p:cNvSpPr txBox="1"/>
          <p:nvPr userDrawn="1"/>
        </p:nvSpPr>
        <p:spPr>
          <a:xfrm>
            <a:off x="1937583" y="2677496"/>
            <a:ext cx="4048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https://c2b2.se</a:t>
            </a:r>
          </a:p>
          <a:p>
            <a:pPr algn="ctr"/>
            <a:r>
              <a:rPr lang="sv-SE" sz="2400" dirty="0">
                <a:solidFill>
                  <a:schemeClr val="bg1"/>
                </a:solidFill>
              </a:rPr>
              <a:t>LinkedIn: @mistra-c2b2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32" name="Grupp 31">
            <a:extLst>
              <a:ext uri="{FF2B5EF4-FFF2-40B4-BE49-F238E27FC236}">
                <a16:creationId xmlns:a16="http://schemas.microsoft.com/office/drawing/2014/main" id="{84E486E7-95AB-56BE-3612-3C09F0D0F760}"/>
              </a:ext>
            </a:extLst>
          </p:cNvPr>
          <p:cNvGrpSpPr/>
          <p:nvPr userDrawn="1"/>
        </p:nvGrpSpPr>
        <p:grpSpPr>
          <a:xfrm>
            <a:off x="6690258" y="727040"/>
            <a:ext cx="3943415" cy="2045074"/>
            <a:chOff x="6601611" y="3808050"/>
            <a:chExt cx="4322400" cy="2470450"/>
          </a:xfrm>
        </p:grpSpPr>
        <p:sp>
          <p:nvSpPr>
            <p:cNvPr id="33" name="Rektangel: rundade hörn 32">
              <a:extLst>
                <a:ext uri="{FF2B5EF4-FFF2-40B4-BE49-F238E27FC236}">
                  <a16:creationId xmlns:a16="http://schemas.microsoft.com/office/drawing/2014/main" id="{32758010-D35D-B17B-58E2-8590EE39E1E0}"/>
                </a:ext>
              </a:extLst>
            </p:cNvPr>
            <p:cNvSpPr/>
            <p:nvPr userDrawn="1"/>
          </p:nvSpPr>
          <p:spPr>
            <a:xfrm>
              <a:off x="6768582" y="3808050"/>
              <a:ext cx="3924728" cy="217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1838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C2B2 is funded by the Swedish Foundation for Strategic Environmental Research (Mistra)</a:t>
              </a:r>
            </a:p>
          </p:txBody>
        </p:sp>
        <p:pic>
          <p:nvPicPr>
            <p:cNvPr id="34" name="Bild 18">
              <a:extLst>
                <a:ext uri="{FF2B5EF4-FFF2-40B4-BE49-F238E27FC236}">
                  <a16:creationId xmlns:a16="http://schemas.microsoft.com/office/drawing/2014/main" id="{CE62CAFC-FFFE-06F5-8D76-00C8EB862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601611" y="4511709"/>
              <a:ext cx="4322400" cy="1766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6946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EC1D150C-D9B9-E27B-01D7-9F6BED3A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01" y="200606"/>
            <a:ext cx="2907591" cy="1193315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69DABA0-AB56-6201-7927-69162EE4156D}"/>
              </a:ext>
            </a:extLst>
          </p:cNvPr>
          <p:cNvSpPr txBox="1"/>
          <p:nvPr userDrawn="1"/>
        </p:nvSpPr>
        <p:spPr>
          <a:xfrm>
            <a:off x="4032606" y="6035516"/>
            <a:ext cx="4048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https://c2b2.se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dirty="0">
                <a:solidFill>
                  <a:schemeClr val="bg1"/>
                </a:solidFill>
              </a:rPr>
              <a:t>LinkedIn: @mistra-c2b2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4944EACD-3114-8305-AF7D-484A69B023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45919"/>
            <a:ext cx="9144000" cy="1864043"/>
          </a:xfrm>
        </p:spPr>
        <p:txBody>
          <a:bodyPr anchor="t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message</a:t>
            </a:r>
            <a:r>
              <a:rPr lang="sv-S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6912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840302-AA03-60E9-823B-3AE7948829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45919"/>
            <a:ext cx="9144000" cy="1864043"/>
          </a:xfrm>
        </p:spPr>
        <p:txBody>
          <a:bodyPr anchor="t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 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6EE1595-9640-94B7-5A09-E59FDA3134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0435" y="3602038"/>
            <a:ext cx="6234712" cy="103028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If </a:t>
            </a:r>
            <a:r>
              <a:rPr lang="sv-SE" dirty="0" err="1"/>
              <a:t>needed</a:t>
            </a:r>
            <a:r>
              <a:rPr lang="sv-SE" dirty="0"/>
              <a:t>, </a:t>
            </a:r>
            <a:r>
              <a:rPr lang="sv-SE" dirty="0" err="1"/>
              <a:t>insert</a:t>
            </a:r>
            <a:r>
              <a:rPr lang="sv-SE" dirty="0"/>
              <a:t> a </a:t>
            </a:r>
            <a:r>
              <a:rPr lang="sv-SE" dirty="0" err="1"/>
              <a:t>subtitle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C1D150C-D9B9-E27B-01D7-9F6BED3A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01" y="200606"/>
            <a:ext cx="2907591" cy="1193315"/>
          </a:xfrm>
          <a:prstGeom prst="rect">
            <a:avLst/>
          </a:prstGeom>
        </p:spPr>
      </p:pic>
      <p:sp>
        <p:nvSpPr>
          <p:cNvPr id="6" name="Underrubrik 2">
            <a:extLst>
              <a:ext uri="{FF2B5EF4-FFF2-40B4-BE49-F238E27FC236}">
                <a16:creationId xmlns:a16="http://schemas.microsoft.com/office/drawing/2014/main" id="{AA889819-782C-78F8-D233-D37FF155C360}"/>
              </a:ext>
            </a:extLst>
          </p:cNvPr>
          <p:cNvSpPr txBox="1">
            <a:spLocks/>
          </p:cNvSpPr>
          <p:nvPr userDrawn="1"/>
        </p:nvSpPr>
        <p:spPr>
          <a:xfrm rot="19170270">
            <a:off x="-430433" y="1642702"/>
            <a:ext cx="5846604" cy="1030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6000" dirty="0">
                <a:solidFill>
                  <a:schemeClr val="bg1"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CONFIDENTIAL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0DCD6AA-362F-0919-1417-2C4D1F7AD800}"/>
              </a:ext>
            </a:extLst>
          </p:cNvPr>
          <p:cNvSpPr txBox="1">
            <a:spLocks/>
          </p:cNvSpPr>
          <p:nvPr userDrawn="1"/>
        </p:nvSpPr>
        <p:spPr>
          <a:xfrm rot="19170270">
            <a:off x="6761249" y="4245461"/>
            <a:ext cx="5846604" cy="1030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6000" dirty="0">
                <a:solidFill>
                  <a:schemeClr val="bg1"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215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blue-green + narrow wave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33CACF4-D789-3E8A-D37A-AFF958FA652D}"/>
              </a:ext>
            </a:extLst>
          </p:cNvPr>
          <p:cNvSpPr/>
          <p:nvPr userDrawn="1"/>
        </p:nvSpPr>
        <p:spPr>
          <a:xfrm>
            <a:off x="10" y="0"/>
            <a:ext cx="86967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AC8AE29-BCCB-6DF9-7679-4CA3AB25C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547" y="822960"/>
            <a:ext cx="7319904" cy="10096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Section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C015D5D-C3ED-F3E1-A16D-FAA42956C44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70547" y="2082017"/>
            <a:ext cx="7319904" cy="3953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cxnSp>
        <p:nvCxnSpPr>
          <p:cNvPr id="6" name="Rak 20">
            <a:extLst>
              <a:ext uri="{FF2B5EF4-FFF2-40B4-BE49-F238E27FC236}">
                <a16:creationId xmlns:a16="http://schemas.microsoft.com/office/drawing/2014/main" id="{EFB2CD7C-A760-2729-05EE-B46A5F7CAAB5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C0DFE379-C461-237E-DBC5-BF9052715C99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Mistra C2B2 </a:t>
            </a:r>
            <a:r>
              <a:rPr lang="sv-SE" sz="1200" b="1" dirty="0">
                <a:solidFill>
                  <a:schemeClr val="bg1"/>
                </a:solidFill>
              </a:rPr>
              <a:t>Co-Creating Better Blue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7D31BC1-B186-A676-F85F-3E1DCE63BFD1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www.c2b2.se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28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narrow wave + blue-green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33CACF4-D789-3E8A-D37A-AFF958FA652D}"/>
              </a:ext>
            </a:extLst>
          </p:cNvPr>
          <p:cNvSpPr/>
          <p:nvPr userDrawn="1"/>
        </p:nvSpPr>
        <p:spPr>
          <a:xfrm>
            <a:off x="3508513" y="0"/>
            <a:ext cx="86967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AC8AE29-BCCB-6DF9-7679-4CA3AB25C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9050" y="822960"/>
            <a:ext cx="7319904" cy="10096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Section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C015D5D-C3ED-F3E1-A16D-FAA42956C44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79050" y="2082017"/>
            <a:ext cx="7319904" cy="3953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cxnSp>
        <p:nvCxnSpPr>
          <p:cNvPr id="6" name="Rak 20">
            <a:extLst>
              <a:ext uri="{FF2B5EF4-FFF2-40B4-BE49-F238E27FC236}">
                <a16:creationId xmlns:a16="http://schemas.microsoft.com/office/drawing/2014/main" id="{EFB2CD7C-A760-2729-05EE-B46A5F7CAAB5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C0DFE379-C461-237E-DBC5-BF9052715C99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Mistra C2B2 </a:t>
            </a:r>
            <a:r>
              <a:rPr lang="sv-SE" sz="1200" b="1" dirty="0">
                <a:solidFill>
                  <a:schemeClr val="bg1"/>
                </a:solidFill>
              </a:rPr>
              <a:t>Co-Creating Better Blue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7D31BC1-B186-A676-F85F-3E1DCE63BFD1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www.c2b2.se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5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 + narrow wave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33CACF4-D789-3E8A-D37A-AFF958FA652D}"/>
              </a:ext>
            </a:extLst>
          </p:cNvPr>
          <p:cNvSpPr/>
          <p:nvPr userDrawn="1"/>
        </p:nvSpPr>
        <p:spPr>
          <a:xfrm>
            <a:off x="10" y="0"/>
            <a:ext cx="869672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AC8AE29-BCCB-6DF9-7679-4CA3AB25C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547" y="822960"/>
            <a:ext cx="7319904" cy="1009651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C015D5D-C3ED-F3E1-A16D-FAA42956C44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70547" y="2082017"/>
            <a:ext cx="7319904" cy="39530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cxnSp>
        <p:nvCxnSpPr>
          <p:cNvPr id="6" name="Rak 20">
            <a:extLst>
              <a:ext uri="{FF2B5EF4-FFF2-40B4-BE49-F238E27FC236}">
                <a16:creationId xmlns:a16="http://schemas.microsoft.com/office/drawing/2014/main" id="{EFB2CD7C-A760-2729-05EE-B46A5F7CAAB5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C0DFE379-C461-237E-DBC5-BF9052715C99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accent1"/>
                </a:solidFill>
              </a:rPr>
              <a:t>Mistra C2B2 </a:t>
            </a:r>
            <a:r>
              <a:rPr lang="sv-SE" sz="1200" b="1" dirty="0">
                <a:solidFill>
                  <a:schemeClr val="accent1"/>
                </a:solidFill>
              </a:rPr>
              <a:t>Co-Creating Better Blue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7D31BC1-B186-A676-F85F-3E1DCE63BFD1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www.c2b2.se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13" name="Rak 20">
            <a:extLst>
              <a:ext uri="{FF2B5EF4-FFF2-40B4-BE49-F238E27FC236}">
                <a16:creationId xmlns:a16="http://schemas.microsoft.com/office/drawing/2014/main" id="{5FF74808-C1F4-1982-F721-0678470C74C5}"/>
              </a:ext>
            </a:extLst>
          </p:cNvPr>
          <p:cNvCxnSpPr>
            <a:cxnSpLocks/>
          </p:cNvCxnSpPr>
          <p:nvPr userDrawn="1"/>
        </p:nvCxnSpPr>
        <p:spPr>
          <a:xfrm flipV="1">
            <a:off x="8696738" y="6279033"/>
            <a:ext cx="2590802" cy="662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89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narrow wave + white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33CACF4-D789-3E8A-D37A-AFF958FA652D}"/>
              </a:ext>
            </a:extLst>
          </p:cNvPr>
          <p:cNvSpPr/>
          <p:nvPr userDrawn="1"/>
        </p:nvSpPr>
        <p:spPr>
          <a:xfrm>
            <a:off x="3498572" y="0"/>
            <a:ext cx="869672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AC8AE29-BCCB-6DF9-7679-4CA3AB25C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9109" y="822960"/>
            <a:ext cx="7319904" cy="1009651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C015D5D-C3ED-F3E1-A16D-FAA42956C44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69109" y="2082017"/>
            <a:ext cx="7319904" cy="39530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cxnSp>
        <p:nvCxnSpPr>
          <p:cNvPr id="6" name="Rak 20">
            <a:extLst>
              <a:ext uri="{FF2B5EF4-FFF2-40B4-BE49-F238E27FC236}">
                <a16:creationId xmlns:a16="http://schemas.microsoft.com/office/drawing/2014/main" id="{EFB2CD7C-A760-2729-05EE-B46A5F7CAAB5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C0DFE379-C461-237E-DBC5-BF9052715C99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Mistra C2B2 </a:t>
            </a:r>
            <a:r>
              <a:rPr lang="sv-SE" sz="1200" b="1" dirty="0">
                <a:solidFill>
                  <a:schemeClr val="bg1"/>
                </a:solidFill>
              </a:rPr>
              <a:t>Co-Creating Better Blue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7D31BC1-B186-A676-F85F-3E1DCE63BFD1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accent1"/>
                </a:solidFill>
              </a:rPr>
              <a:t>www.c2b2.se</a:t>
            </a:r>
            <a:endParaRPr lang="en-GB" sz="1200" dirty="0">
              <a:solidFill>
                <a:schemeClr val="accent1"/>
              </a:solidFill>
            </a:endParaRPr>
          </a:p>
        </p:txBody>
      </p:sp>
      <p:cxnSp>
        <p:nvCxnSpPr>
          <p:cNvPr id="5" name="Rak 20">
            <a:extLst>
              <a:ext uri="{FF2B5EF4-FFF2-40B4-BE49-F238E27FC236}">
                <a16:creationId xmlns:a16="http://schemas.microsoft.com/office/drawing/2014/main" id="{4DAA4FE6-ACE5-2009-FB3E-EEC1EDCD8DE4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9033"/>
            <a:ext cx="26471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771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 + wave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33CACF4-D789-3E8A-D37A-AFF958FA652D}"/>
              </a:ext>
            </a:extLst>
          </p:cNvPr>
          <p:cNvSpPr/>
          <p:nvPr userDrawn="1"/>
        </p:nvSpPr>
        <p:spPr>
          <a:xfrm>
            <a:off x="11" y="0"/>
            <a:ext cx="609599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AC8AE29-BCCB-6DF9-7679-4CA3AB25C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547" y="822960"/>
            <a:ext cx="4971034" cy="1009651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C015D5D-C3ED-F3E1-A16D-FAA42956C44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70547" y="2082017"/>
            <a:ext cx="4971034" cy="39530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cxnSp>
        <p:nvCxnSpPr>
          <p:cNvPr id="6" name="Rak 20">
            <a:extLst>
              <a:ext uri="{FF2B5EF4-FFF2-40B4-BE49-F238E27FC236}">
                <a16:creationId xmlns:a16="http://schemas.microsoft.com/office/drawing/2014/main" id="{EFB2CD7C-A760-2729-05EE-B46A5F7CAAB5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C0DFE379-C461-237E-DBC5-BF9052715C99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accent1"/>
                </a:solidFill>
              </a:rPr>
              <a:t>Mistra C2B2 </a:t>
            </a:r>
            <a:r>
              <a:rPr lang="sv-SE" sz="1200" b="1" dirty="0">
                <a:solidFill>
                  <a:schemeClr val="accent1"/>
                </a:solidFill>
              </a:rPr>
              <a:t>Co-Creating Better Blue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7D31BC1-B186-A676-F85F-3E1DCE63BFD1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www.c2b2.se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13" name="Rak 20">
            <a:extLst>
              <a:ext uri="{FF2B5EF4-FFF2-40B4-BE49-F238E27FC236}">
                <a16:creationId xmlns:a16="http://schemas.microsoft.com/office/drawing/2014/main" id="{5FF74808-C1F4-1982-F721-0678470C74C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279033"/>
            <a:ext cx="51915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34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ave + white">
    <p:bg>
      <p:bgPr>
        <a:blipFill dpi="0" rotWithShape="1">
          <a:blip r:embed="rId2">
            <a:lum/>
          </a:blip>
          <a:srcRect/>
          <a:stretch>
            <a:fillRect t="-8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33CACF4-D789-3E8A-D37A-AFF958FA652D}"/>
              </a:ext>
            </a:extLst>
          </p:cNvPr>
          <p:cNvSpPr/>
          <p:nvPr userDrawn="1"/>
        </p:nvSpPr>
        <p:spPr>
          <a:xfrm>
            <a:off x="6096000" y="0"/>
            <a:ext cx="6099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AC8AE29-BCCB-6DF9-7679-4CA3AB25C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5227" y="822960"/>
            <a:ext cx="5113785" cy="1009651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C015D5D-C3ED-F3E1-A16D-FAA42956C44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5227" y="2082017"/>
            <a:ext cx="5113786" cy="39530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cxnSp>
        <p:nvCxnSpPr>
          <p:cNvPr id="6" name="Rak 20">
            <a:extLst>
              <a:ext uri="{FF2B5EF4-FFF2-40B4-BE49-F238E27FC236}">
                <a16:creationId xmlns:a16="http://schemas.microsoft.com/office/drawing/2014/main" id="{EFB2CD7C-A760-2729-05EE-B46A5F7CAAB5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C0DFE379-C461-237E-DBC5-BF9052715C99}"/>
              </a:ext>
            </a:extLst>
          </p:cNvPr>
          <p:cNvSpPr txBox="1"/>
          <p:nvPr userDrawn="1"/>
        </p:nvSpPr>
        <p:spPr>
          <a:xfrm>
            <a:off x="726986" y="6394352"/>
            <a:ext cx="3153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Mistra C2B2 </a:t>
            </a:r>
            <a:r>
              <a:rPr lang="sv-SE" sz="1200" b="1" dirty="0">
                <a:solidFill>
                  <a:schemeClr val="bg1"/>
                </a:solidFill>
              </a:rPr>
              <a:t>Co-Creating Better Blue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7D31BC1-B186-A676-F85F-3E1DCE63BFD1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accent1"/>
                </a:solidFill>
              </a:rPr>
              <a:t>www.c2b2.se</a:t>
            </a:r>
            <a:endParaRPr lang="en-GB" sz="1200" dirty="0">
              <a:solidFill>
                <a:schemeClr val="accent1"/>
              </a:solidFill>
            </a:endParaRPr>
          </a:p>
        </p:txBody>
      </p:sp>
      <p:cxnSp>
        <p:nvCxnSpPr>
          <p:cNvPr id="5" name="Rak 20">
            <a:extLst>
              <a:ext uri="{FF2B5EF4-FFF2-40B4-BE49-F238E27FC236}">
                <a16:creationId xmlns:a16="http://schemas.microsoft.com/office/drawing/2014/main" id="{4DAA4FE6-ACE5-2009-FB3E-EEC1EDCD8DE4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9033"/>
            <a:ext cx="5257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52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15D6221-0096-165A-0B77-18EF82CB7C75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6279831-2388-4440-91DB-FFC36DC88AB0}"/>
              </a:ext>
            </a:extLst>
          </p:cNvPr>
          <p:cNvSpPr txBox="1"/>
          <p:nvPr userDrawn="1"/>
        </p:nvSpPr>
        <p:spPr>
          <a:xfrm>
            <a:off x="726986" y="6394352"/>
            <a:ext cx="3029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err="1">
                <a:solidFill>
                  <a:schemeClr val="bg1"/>
                </a:solidFill>
              </a:rPr>
              <a:t>Mistra</a:t>
            </a:r>
            <a:r>
              <a:rPr lang="sv-SE" sz="1200" dirty="0">
                <a:solidFill>
                  <a:schemeClr val="bg1"/>
                </a:solidFill>
              </a:rPr>
              <a:t> C2B2 </a:t>
            </a:r>
            <a:r>
              <a:rPr lang="sv-SE" sz="1200" b="1" dirty="0">
                <a:solidFill>
                  <a:schemeClr val="bg1"/>
                </a:solidFill>
              </a:rPr>
              <a:t>Co-Creating </a:t>
            </a:r>
            <a:r>
              <a:rPr lang="sv-SE" sz="1200" b="1" dirty="0" err="1">
                <a:solidFill>
                  <a:schemeClr val="bg1"/>
                </a:solidFill>
              </a:rPr>
              <a:t>Better</a:t>
            </a:r>
            <a:r>
              <a:rPr lang="sv-SE" sz="1200" b="1" dirty="0">
                <a:solidFill>
                  <a:schemeClr val="bg1"/>
                </a:solidFill>
              </a:rPr>
              <a:t> </a:t>
            </a:r>
            <a:r>
              <a:rPr lang="sv-SE" sz="1200" b="1" dirty="0" err="1">
                <a:solidFill>
                  <a:schemeClr val="bg1"/>
                </a:solidFill>
              </a:rPr>
              <a:t>Blue</a:t>
            </a:r>
            <a:endParaRPr lang="sv-SE" sz="1200" b="1" dirty="0">
              <a:solidFill>
                <a:schemeClr val="bg1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993AC78-D4FE-48AE-F2E1-428C55F2DFD2}"/>
              </a:ext>
            </a:extLst>
          </p:cNvPr>
          <p:cNvSpPr txBox="1"/>
          <p:nvPr userDrawn="1"/>
        </p:nvSpPr>
        <p:spPr>
          <a:xfrm>
            <a:off x="8179996" y="6386971"/>
            <a:ext cx="330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</a:rPr>
              <a:t>www.c2b2.se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4" name="Rak 20">
            <a:extLst>
              <a:ext uri="{FF2B5EF4-FFF2-40B4-BE49-F238E27FC236}">
                <a16:creationId xmlns:a16="http://schemas.microsoft.com/office/drawing/2014/main" id="{DE75F5B2-B7A3-54C1-0CF6-5F5B8BCC0F64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85657"/>
            <a:ext cx="10515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ubrik 1">
            <a:extLst>
              <a:ext uri="{FF2B5EF4-FFF2-40B4-BE49-F238E27FC236}">
                <a16:creationId xmlns:a16="http://schemas.microsoft.com/office/drawing/2014/main" id="{E85AA23B-985A-DDB2-B3F3-7D80C6CF06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22960"/>
            <a:ext cx="10515600" cy="1009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6F8AB7FB-FC6A-7279-4DE4-577A02F0AF2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82017"/>
            <a:ext cx="10515600" cy="3953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Insert</a:t>
            </a:r>
            <a:r>
              <a:rPr lang="sv-SE" dirty="0"/>
              <a:t> text/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678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A0D5F78-B2B0-5C33-CA8C-13CCB72D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6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2B0B04B-6445-D925-35AC-6EC9B17A2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8092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8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05" r:id="rId9"/>
    <p:sldLayoutId id="2147483652" r:id="rId10"/>
    <p:sldLayoutId id="2147483650" r:id="rId11"/>
    <p:sldLayoutId id="2147483710" r:id="rId12"/>
    <p:sldLayoutId id="2147483698" r:id="rId13"/>
    <p:sldLayoutId id="2147483719" r:id="rId14"/>
    <p:sldLayoutId id="2147483708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6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9" Type="http://schemas.openxmlformats.org/officeDocument/2006/relationships/image" Target="../media/image70.png"/><Relationship Id="rId21" Type="http://schemas.openxmlformats.org/officeDocument/2006/relationships/image" Target="../media/image52.png"/><Relationship Id="rId34" Type="http://schemas.openxmlformats.org/officeDocument/2006/relationships/image" Target="../media/image65.png"/><Relationship Id="rId42" Type="http://schemas.openxmlformats.org/officeDocument/2006/relationships/image" Target="../media/image73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47.jpg"/><Relationship Id="rId20" Type="http://schemas.openxmlformats.org/officeDocument/2006/relationships/image" Target="../media/image51.png"/><Relationship Id="rId29" Type="http://schemas.openxmlformats.org/officeDocument/2006/relationships/image" Target="../media/image60.png"/><Relationship Id="rId41" Type="http://schemas.openxmlformats.org/officeDocument/2006/relationships/image" Target="../media/image72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32" Type="http://schemas.openxmlformats.org/officeDocument/2006/relationships/image" Target="../media/image63.jpg"/><Relationship Id="rId37" Type="http://schemas.openxmlformats.org/officeDocument/2006/relationships/image" Target="../media/image68.png"/><Relationship Id="rId40" Type="http://schemas.openxmlformats.org/officeDocument/2006/relationships/image" Target="../media/image71.png"/><Relationship Id="rId5" Type="http://schemas.openxmlformats.org/officeDocument/2006/relationships/image" Target="../media/image7.png"/><Relationship Id="rId15" Type="http://schemas.openxmlformats.org/officeDocument/2006/relationships/image" Target="../media/image46.jpg"/><Relationship Id="rId23" Type="http://schemas.openxmlformats.org/officeDocument/2006/relationships/image" Target="../media/image54.png"/><Relationship Id="rId28" Type="http://schemas.openxmlformats.org/officeDocument/2006/relationships/image" Target="../media/image59.jpg"/><Relationship Id="rId36" Type="http://schemas.openxmlformats.org/officeDocument/2006/relationships/image" Target="../media/image67.png"/><Relationship Id="rId10" Type="http://schemas.openxmlformats.org/officeDocument/2006/relationships/image" Target="../media/image12.tmp"/><Relationship Id="rId19" Type="http://schemas.openxmlformats.org/officeDocument/2006/relationships/image" Target="../media/image50.png"/><Relationship Id="rId31" Type="http://schemas.openxmlformats.org/officeDocument/2006/relationships/image" Target="../media/image62.png"/><Relationship Id="rId44" Type="http://schemas.openxmlformats.org/officeDocument/2006/relationships/image" Target="../media/image75.png"/><Relationship Id="rId4" Type="http://schemas.openxmlformats.org/officeDocument/2006/relationships/image" Target="../media/image39.jpeg"/><Relationship Id="rId9" Type="http://schemas.openxmlformats.org/officeDocument/2006/relationships/image" Target="../media/image11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jpg"/><Relationship Id="rId35" Type="http://schemas.openxmlformats.org/officeDocument/2006/relationships/image" Target="../media/image66.svg"/><Relationship Id="rId43" Type="http://schemas.openxmlformats.org/officeDocument/2006/relationships/image" Target="../media/image74.svg"/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jpg"/><Relationship Id="rId33" Type="http://schemas.openxmlformats.org/officeDocument/2006/relationships/image" Target="../media/image64.png"/><Relationship Id="rId38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38.jpeg"/><Relationship Id="rId7" Type="http://schemas.openxmlformats.org/officeDocument/2006/relationships/image" Target="../media/image60.png"/><Relationship Id="rId12" Type="http://schemas.openxmlformats.org/officeDocument/2006/relationships/image" Target="../media/image84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82.jpeg"/><Relationship Id="rId4" Type="http://schemas.openxmlformats.org/officeDocument/2006/relationships/image" Target="../media/image77.jpeg"/><Relationship Id="rId9" Type="http://schemas.openxmlformats.org/officeDocument/2006/relationships/image" Target="../media/image8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AC7646-5968-5E19-4044-1593E5E84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Mistra Co-Creating Better Blue (C2B2)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347ABFA-4A31-E27D-754F-5A3388E92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sv-SE" dirty="0"/>
              <a:t>A research </a:t>
            </a:r>
            <a:r>
              <a:rPr lang="sv-SE" dirty="0" err="1"/>
              <a:t>programme</a:t>
            </a:r>
            <a:r>
              <a:rPr lang="sv-SE" dirty="0"/>
              <a:t> for a </a:t>
            </a:r>
            <a:r>
              <a:rPr lang="sv-SE" dirty="0" err="1"/>
              <a:t>sustainable</a:t>
            </a:r>
            <a:r>
              <a:rPr lang="sv-SE" dirty="0"/>
              <a:t> </a:t>
            </a:r>
            <a:r>
              <a:rPr lang="sv-SE" dirty="0" err="1"/>
              <a:t>governance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Swedish </a:t>
            </a:r>
            <a:r>
              <a:rPr lang="sv-SE" dirty="0" err="1"/>
              <a:t>blue</a:t>
            </a:r>
            <a:r>
              <a:rPr lang="sv-SE" dirty="0"/>
              <a:t> </a:t>
            </a:r>
            <a:r>
              <a:rPr lang="sv-SE" dirty="0" err="1"/>
              <a:t>economy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42129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4AF117-4C90-3076-82BC-D5C7C45381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Questions</a:t>
            </a:r>
            <a:r>
              <a:rPr lang="sv-SE" dirty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457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B48676-BAC4-FB69-8FB9-FE9DAD41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218381"/>
                </a:solidFill>
              </a:rPr>
              <a:t>The expectations on the ocean are increasing…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6A85902-4762-FC5E-E7B6-F7D3B68E81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>
                <a:cs typeface="Calibri"/>
              </a:rPr>
              <a:t>The real challenge of the coming decade: </a:t>
            </a:r>
            <a:endParaRPr lang="sv-SE" sz="2800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A576248C-E3BE-0210-BBB9-6F477E4D76B9}"/>
              </a:ext>
            </a:extLst>
          </p:cNvPr>
          <p:cNvSpPr txBox="1">
            <a:spLocks/>
          </p:cNvSpPr>
          <p:nvPr/>
        </p:nvSpPr>
        <p:spPr>
          <a:xfrm>
            <a:off x="8808720" y="497840"/>
            <a:ext cx="3180080" cy="53848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1500"/>
              </a:spcBef>
            </a:pPr>
            <a: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  <a:t>Fossil free energy transition</a:t>
            </a:r>
            <a:b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</a:br>
            <a:b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  <a:t>Food security </a:t>
            </a:r>
            <a:b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</a:br>
            <a:b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  <a:t>Effective mobility and transport </a:t>
            </a:r>
            <a:b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</a:br>
            <a:b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400" dirty="0">
                <a:solidFill>
                  <a:schemeClr val="bg1"/>
                </a:solidFill>
                <a:ea typeface="+mn-lt"/>
                <a:cs typeface="+mn-lt"/>
              </a:rPr>
              <a:t>Good environmental status</a:t>
            </a:r>
            <a:br>
              <a:rPr lang="en-GB" sz="2400" dirty="0">
                <a:solidFill>
                  <a:schemeClr val="bg1"/>
                </a:solidFill>
                <a:cs typeface="Calibri"/>
              </a:rPr>
            </a:br>
            <a:br>
              <a:rPr lang="en-GB" sz="2400" dirty="0">
                <a:solidFill>
                  <a:schemeClr val="bg1"/>
                </a:solidFill>
                <a:cs typeface="Calibri"/>
              </a:rPr>
            </a:br>
            <a:r>
              <a:rPr lang="en-GB" sz="2400" dirty="0">
                <a:solidFill>
                  <a:schemeClr val="bg1"/>
                </a:solidFill>
                <a:cs typeface="Calibri"/>
              </a:rPr>
              <a:t>And more…</a:t>
            </a:r>
            <a:endParaRPr lang="en-GB" sz="2400" b="0" dirty="0">
              <a:solidFill>
                <a:schemeClr val="bg1"/>
              </a:solidFill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7B0B1C1B-2618-0B96-3228-87B8C0722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17" y="625885"/>
            <a:ext cx="576534" cy="576534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F34AF79E-AB07-1A84-BD23-8BD1E5F096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61" y="1421029"/>
            <a:ext cx="576534" cy="576534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71F1682A-948C-CD54-6CC1-A67254EBF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17" y="3112917"/>
            <a:ext cx="576534" cy="5765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E0B27DF-63FB-E7F1-8902-F2E5043E1E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17" y="2236493"/>
            <a:ext cx="576534" cy="576534"/>
          </a:xfrm>
          <a:prstGeom prst="rect">
            <a:avLst/>
          </a:prstGeom>
        </p:spPr>
      </p:pic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1866239E-EA52-A7F3-1F87-6B66CABF30A4}"/>
              </a:ext>
            </a:extLst>
          </p:cNvPr>
          <p:cNvSpPr/>
          <p:nvPr/>
        </p:nvSpPr>
        <p:spPr>
          <a:xfrm>
            <a:off x="1488208" y="3429000"/>
            <a:ext cx="5552672" cy="2018785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1" dirty="0">
                <a:cs typeface="Calibri"/>
              </a:rPr>
              <a:t>Governing multiple demands in increasingly claimed and fragile marine ecosystems.</a:t>
            </a:r>
            <a:endParaRPr lang="sv-SE" sz="2400" b="1" i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382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latshållare för innehåll 8" descr="En bild som visar text, CD, tecknad serie, cirkel&#10;&#10;Automatiskt genererad beskrivning">
            <a:extLst>
              <a:ext uri="{FF2B5EF4-FFF2-40B4-BE49-F238E27FC236}">
                <a16:creationId xmlns:a16="http://schemas.microsoft.com/office/drawing/2014/main" id="{63BFCE75-3FE0-0596-34B2-2045BC2D1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484" y="465679"/>
            <a:ext cx="4568455" cy="4321709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CADF50C2-713B-50D7-90AF-7D080DAEF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Pillars</a:t>
            </a:r>
            <a:r>
              <a:rPr lang="sv-SE" dirty="0"/>
              <a:t> and </a:t>
            </a:r>
            <a:r>
              <a:rPr lang="sv-SE" dirty="0" err="1"/>
              <a:t>concept</a:t>
            </a:r>
            <a:endParaRPr lang="en-GB" dirty="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A14C3103-88F8-03C9-DB93-4B58EF103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756" y="2801302"/>
            <a:ext cx="3300413" cy="3233738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D4E03CCC-6808-22B7-0AB6-B41D475FD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4694" y="2801302"/>
            <a:ext cx="3438525" cy="3233738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6ED3EA21-3223-5920-EBFA-AA2971E83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77868" y="1868416"/>
            <a:ext cx="2633663" cy="3752850"/>
          </a:xfrm>
          <a:prstGeom prst="rect">
            <a:avLst/>
          </a:prstGeom>
        </p:spPr>
      </p:pic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id="{25EEFA1F-539B-77B3-3A2B-CC6F0456506B}"/>
              </a:ext>
            </a:extLst>
          </p:cNvPr>
          <p:cNvSpPr/>
          <p:nvPr/>
        </p:nvSpPr>
        <p:spPr>
          <a:xfrm>
            <a:off x="7558783" y="4859080"/>
            <a:ext cx="4568455" cy="1258558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From data to knowledge to decisions and action.</a:t>
            </a:r>
            <a:endParaRPr lang="sv-SE" sz="2400" b="1" i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62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>
            <a:extLst>
              <a:ext uri="{FF2B5EF4-FFF2-40B4-BE49-F238E27FC236}">
                <a16:creationId xmlns:a16="http://schemas.microsoft.com/office/drawing/2014/main" id="{0F11F63C-BC65-72A4-A6FF-E27CFEF2AC7C}"/>
              </a:ext>
            </a:extLst>
          </p:cNvPr>
          <p:cNvGrpSpPr/>
          <p:nvPr/>
        </p:nvGrpSpPr>
        <p:grpSpPr>
          <a:xfrm>
            <a:off x="7538484" y="465679"/>
            <a:ext cx="4588754" cy="5651959"/>
            <a:chOff x="7538484" y="465679"/>
            <a:chExt cx="4588754" cy="5651959"/>
          </a:xfrm>
        </p:grpSpPr>
        <p:pic>
          <p:nvPicPr>
            <p:cNvPr id="17" name="Platshållare för innehåll 8" descr="En bild som visar text, CD, tecknad serie, cirkel&#10;&#10;Automatiskt genererad beskrivning">
              <a:extLst>
                <a:ext uri="{FF2B5EF4-FFF2-40B4-BE49-F238E27FC236}">
                  <a16:creationId xmlns:a16="http://schemas.microsoft.com/office/drawing/2014/main" id="{63BFCE75-3FE0-0596-34B2-2045BC2D1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8484" y="465679"/>
              <a:ext cx="4568455" cy="4321709"/>
            </a:xfrm>
            <a:prstGeom prst="rect">
              <a:avLst/>
            </a:prstGeom>
          </p:spPr>
        </p:pic>
        <p:sp>
          <p:nvSpPr>
            <p:cNvPr id="18" name="Rektangel: rundade hörn 17">
              <a:extLst>
                <a:ext uri="{FF2B5EF4-FFF2-40B4-BE49-F238E27FC236}">
                  <a16:creationId xmlns:a16="http://schemas.microsoft.com/office/drawing/2014/main" id="{25EEFA1F-539B-77B3-3A2B-CC6F0456506B}"/>
                </a:ext>
              </a:extLst>
            </p:cNvPr>
            <p:cNvSpPr/>
            <p:nvPr/>
          </p:nvSpPr>
          <p:spPr>
            <a:xfrm>
              <a:off x="7558783" y="4859080"/>
              <a:ext cx="4568455" cy="1258558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From data to knowledge to decisions and action.</a:t>
              </a:r>
              <a:endParaRPr lang="sv-SE" sz="2400" b="1" i="1" dirty="0">
                <a:ea typeface="+mn-lt"/>
                <a:cs typeface="+mn-lt"/>
              </a:endParaRPr>
            </a:p>
          </p:txBody>
        </p:sp>
      </p:grpSp>
      <p:sp>
        <p:nvSpPr>
          <p:cNvPr id="13" name="Rubrik 1">
            <a:extLst>
              <a:ext uri="{FF2B5EF4-FFF2-40B4-BE49-F238E27FC236}">
                <a16:creationId xmlns:a16="http://schemas.microsoft.com/office/drawing/2014/main" id="{CADF50C2-713B-50D7-90AF-7D080DAEF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packages</a:t>
            </a:r>
            <a:r>
              <a:rPr lang="sv-SE" dirty="0"/>
              <a:t> </a:t>
            </a:r>
            <a:endParaRPr lang="en-GB" dirty="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A14C3103-88F8-03C9-DB93-4B58EF103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756" y="2801302"/>
            <a:ext cx="3300413" cy="3233738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D4E03CCC-6808-22B7-0AB6-B41D475FD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4694" y="2801302"/>
            <a:ext cx="3438525" cy="3233738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6ED3EA21-3223-5920-EBFA-AA2971E83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77868" y="1868416"/>
            <a:ext cx="2633663" cy="375285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641D652B-7C60-6763-93DD-0B04100EFE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22521" y="2093687"/>
            <a:ext cx="1559052" cy="3885819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7F03B8B4-650B-D094-B80A-DBDECA252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10369" y="2094607"/>
            <a:ext cx="1559052" cy="3885819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7028028D-25FD-3042-71EE-A9DCBE791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97849" y="2093687"/>
            <a:ext cx="1559052" cy="3885819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87B72962-5300-7688-F54F-E4A74976DD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9393" y="2755619"/>
            <a:ext cx="2179130" cy="749999"/>
          </a:xfrm>
          <a:prstGeom prst="rect">
            <a:avLst/>
          </a:prstGeom>
        </p:spPr>
      </p:pic>
      <p:pic>
        <p:nvPicPr>
          <p:cNvPr id="9" name="Platshållare för innehåll 6">
            <a:extLst>
              <a:ext uri="{FF2B5EF4-FFF2-40B4-BE49-F238E27FC236}">
                <a16:creationId xmlns:a16="http://schemas.microsoft.com/office/drawing/2014/main" id="{66CF8BBF-5989-D354-4EA3-5E688CB4F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7"/>
          <a:srcRect/>
          <a:stretch/>
        </p:blipFill>
        <p:spPr>
          <a:xfrm>
            <a:off x="7965790" y="536575"/>
            <a:ext cx="4223110" cy="5749926"/>
          </a:xfr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A475D142-3236-E446-02B5-892954BF1756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90000"/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49289" y="3767123"/>
            <a:ext cx="7917210" cy="178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5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6">
            <a:extLst>
              <a:ext uri="{FF2B5EF4-FFF2-40B4-BE49-F238E27FC236}">
                <a16:creationId xmlns:a16="http://schemas.microsoft.com/office/drawing/2014/main" id="{487BD257-4915-93FA-592A-A6E2C9A19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965790" y="536575"/>
            <a:ext cx="4223110" cy="5749926"/>
          </a:xfrm>
        </p:spPr>
      </p:pic>
      <p:sp>
        <p:nvSpPr>
          <p:cNvPr id="18" name="Rubrik 1">
            <a:extLst>
              <a:ext uri="{FF2B5EF4-FFF2-40B4-BE49-F238E27FC236}">
                <a16:creationId xmlns:a16="http://schemas.microsoft.com/office/drawing/2014/main" id="{B5706C7D-03A7-1B4E-6D40-208544DC4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C2B2 </a:t>
            </a:r>
            <a:r>
              <a:rPr lang="sv-SE" dirty="0" err="1"/>
              <a:t>LivingLabs</a:t>
            </a:r>
            <a:endParaRPr lang="en-GB" dirty="0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1E72A74F-54DB-C240-64AA-A107481E16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49289" y="3767123"/>
            <a:ext cx="7917210" cy="1787930"/>
          </a:xfrm>
          <a:prstGeom prst="rect">
            <a:avLst/>
          </a:prstGeom>
        </p:spPr>
      </p:pic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1E01EEEF-16AD-2E07-7668-F9290C96BA16}"/>
              </a:ext>
            </a:extLst>
          </p:cNvPr>
          <p:cNvSpPr/>
          <p:nvPr/>
        </p:nvSpPr>
        <p:spPr>
          <a:xfrm>
            <a:off x="149289" y="1956391"/>
            <a:ext cx="7917209" cy="1651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0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The C2B2 </a:t>
            </a:r>
            <a:r>
              <a:rPr lang="en-US" sz="2000" dirty="0" err="1">
                <a:solidFill>
                  <a:schemeClr val="tx1"/>
                </a:solidFill>
              </a:rPr>
              <a:t>LivingLabs</a:t>
            </a:r>
            <a:r>
              <a:rPr lang="en-US" sz="2000" dirty="0">
                <a:solidFill>
                  <a:schemeClr val="tx1"/>
                </a:solidFill>
              </a:rPr>
              <a:t> are innovation experiments in real life settings in Sweden, made up of actors across multiple sectors and governance levels in marine environments and interested in marine spatial planning. </a:t>
            </a:r>
          </a:p>
        </p:txBody>
      </p:sp>
    </p:spTree>
    <p:extLst>
      <p:ext uri="{BB962C8B-B14F-4D97-AF65-F5344CB8AC3E}">
        <p14:creationId xmlns:p14="http://schemas.microsoft.com/office/powerpoint/2010/main" val="27763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F168B3-6C84-02CB-3C85-D2F4D9B2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Partners and associated partners</a:t>
            </a:r>
          </a:p>
        </p:txBody>
      </p:sp>
      <p:pic>
        <p:nvPicPr>
          <p:cNvPr id="4" name="Platshållare för bild 6" descr="En bild som visar klädsel, person, utomhus, solglasögon&#10;&#10;Automatiskt genererad beskrivning">
            <a:extLst>
              <a:ext uri="{FF2B5EF4-FFF2-40B4-BE49-F238E27FC236}">
                <a16:creationId xmlns:a16="http://schemas.microsoft.com/office/drawing/2014/main" id="{2C1D7C1F-9082-7C5E-F75D-D3C6EE245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4752753" y="1832611"/>
            <a:ext cx="6601047" cy="4400699"/>
          </a:xfrm>
          <a:prstGeom prst="rect">
            <a:avLst/>
          </a:prstGeom>
          <a:noFill/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0AD3C4A9-2E70-633A-A473-87B78C8D8638}"/>
              </a:ext>
            </a:extLst>
          </p:cNvPr>
          <p:cNvSpPr txBox="1">
            <a:spLocks/>
          </p:cNvSpPr>
          <p:nvPr/>
        </p:nvSpPr>
        <p:spPr>
          <a:xfrm>
            <a:off x="838200" y="2082017"/>
            <a:ext cx="3457353" cy="3953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/>
              <a:t>10 partners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800"/>
              <a:t>(research organisations)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400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/>
              <a:t>Initially 25 committed stakeholders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800"/>
              <a:t>(industry, public sector, civil society)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9962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F168B3-6C84-02CB-3C85-D2F4D9B2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Partners and stakeholders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0CE3E52-8660-0BFA-4A9B-13152B6A5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82017"/>
            <a:ext cx="3457353" cy="395302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partners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(research organisations)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Initially 25 committed stakeholders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(industry, public sector, civil society)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24" descr="IVL Svenska Miljöinstitutet AB | News - Smart City Sweden">
            <a:extLst>
              <a:ext uri="{FF2B5EF4-FFF2-40B4-BE49-F238E27FC236}">
                <a16:creationId xmlns:a16="http://schemas.microsoft.com/office/drawing/2014/main" id="{1BF12663-F43F-8742-AAC6-984D12642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722" y="2232504"/>
            <a:ext cx="844438" cy="55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halmers University of Technology - Maritime &amp; Supply Chain Management  Education">
            <a:extLst>
              <a:ext uri="{FF2B5EF4-FFF2-40B4-BE49-F238E27FC236}">
                <a16:creationId xmlns:a16="http://schemas.microsoft.com/office/drawing/2014/main" id="{9889F414-C594-79AD-8F7E-E5903B3E2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73" y="1693089"/>
            <a:ext cx="578593" cy="5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ISE Research Institutes of Sweden | Greenovate! Europe">
            <a:extLst>
              <a:ext uri="{FF2B5EF4-FFF2-40B4-BE49-F238E27FC236}">
                <a16:creationId xmlns:a16="http://schemas.microsoft.com/office/drawing/2014/main" id="{B082149F-934B-2C28-D36E-5F8452EB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225" y="1635941"/>
            <a:ext cx="690112" cy="66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em | Havsmiljöinstitutet">
            <a:extLst>
              <a:ext uri="{FF2B5EF4-FFF2-40B4-BE49-F238E27FC236}">
                <a16:creationId xmlns:a16="http://schemas.microsoft.com/office/drawing/2014/main" id="{4F8D551A-EFAD-DC54-FC82-8670372E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52" y="1850142"/>
            <a:ext cx="1570246" cy="26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Umeå University - Wikipedia">
            <a:extLst>
              <a:ext uri="{FF2B5EF4-FFF2-40B4-BE49-F238E27FC236}">
                <a16:creationId xmlns:a16="http://schemas.microsoft.com/office/drawing/2014/main" id="{AF4EFAFB-FD4C-8011-0811-E0423739C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66" y="2269387"/>
            <a:ext cx="455974" cy="45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Home | Swedish National Data Service">
            <a:extLst>
              <a:ext uri="{FF2B5EF4-FFF2-40B4-BE49-F238E27FC236}">
                <a16:creationId xmlns:a16="http://schemas.microsoft.com/office/drawing/2014/main" id="{625CC9BB-D219-ECBF-C157-5EFC96A6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296" y="2366956"/>
            <a:ext cx="1112761" cy="28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Stockholm University - Short Term Programs">
            <a:extLst>
              <a:ext uri="{FF2B5EF4-FFF2-40B4-BE49-F238E27FC236}">
                <a16:creationId xmlns:a16="http://schemas.microsoft.com/office/drawing/2014/main" id="{B79A1C0B-608D-6993-27D5-70563ECFF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750" y="2268450"/>
            <a:ext cx="893409" cy="4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8" descr="Chalmers Industriteknik (CIT) - HARMLESS">
            <a:extLst>
              <a:ext uri="{FF2B5EF4-FFF2-40B4-BE49-F238E27FC236}">
                <a16:creationId xmlns:a16="http://schemas.microsoft.com/office/drawing/2014/main" id="{07EC0121-4399-DF76-D0AA-5187789F9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5" b="33118"/>
          <a:stretch/>
        </p:blipFill>
        <p:spPr bwMode="auto">
          <a:xfrm>
            <a:off x="8636495" y="1847088"/>
            <a:ext cx="1040372" cy="30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489BA4C2-69D3-89EE-DF43-2CA11F6626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79" y="2303931"/>
            <a:ext cx="871805" cy="396587"/>
          </a:xfrm>
          <a:prstGeom prst="rect">
            <a:avLst/>
          </a:prstGeom>
        </p:spPr>
      </p:pic>
      <p:pic>
        <p:nvPicPr>
          <p:cNvPr id="15" name="Bildobjekt 14" descr="En bild som visar text, Teckensnitt, logotyp, skärmbild&#10;&#10;Automatiskt genererad beskrivning">
            <a:extLst>
              <a:ext uri="{FF2B5EF4-FFF2-40B4-BE49-F238E27FC236}">
                <a16:creationId xmlns:a16="http://schemas.microsoft.com/office/drawing/2014/main" id="{C8576CBE-6D5C-2BB9-934D-574290DFC8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92" y="1715710"/>
            <a:ext cx="418406" cy="431204"/>
          </a:xfrm>
          <a:prstGeom prst="rect">
            <a:avLst/>
          </a:prstGeom>
        </p:spPr>
      </p:pic>
      <p:pic>
        <p:nvPicPr>
          <p:cNvPr id="16" name="Bildobjekt 15" descr="En bild som visar Teckensnitt, text, Grafik, logotyp&#10;&#10;Automatiskt genererad beskrivning">
            <a:extLst>
              <a:ext uri="{FF2B5EF4-FFF2-40B4-BE49-F238E27FC236}">
                <a16:creationId xmlns:a16="http://schemas.microsoft.com/office/drawing/2014/main" id="{A9D9F149-FBAE-67CF-C740-AC672AD2E1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053" y="5810440"/>
            <a:ext cx="1462516" cy="359158"/>
          </a:xfrm>
          <a:prstGeom prst="rect">
            <a:avLst/>
          </a:prstGeom>
        </p:spPr>
      </p:pic>
      <p:pic>
        <p:nvPicPr>
          <p:cNvPr id="17" name="Bildobjekt 16" descr="En bild som visar Teckensnitt, logotyp, Grafik, symbol&#10;&#10;Automatiskt genererad beskrivning">
            <a:extLst>
              <a:ext uri="{FF2B5EF4-FFF2-40B4-BE49-F238E27FC236}">
                <a16:creationId xmlns:a16="http://schemas.microsoft.com/office/drawing/2014/main" id="{D890A32D-32BC-D7AE-A143-34D72C8A43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889" y="5431865"/>
            <a:ext cx="1407358" cy="396646"/>
          </a:xfrm>
          <a:prstGeom prst="rect">
            <a:avLst/>
          </a:prstGeom>
        </p:spPr>
      </p:pic>
      <p:pic>
        <p:nvPicPr>
          <p:cNvPr id="18" name="Bildobjekt 17" descr="En bild som visar Teckensnitt, Grafik, svart, logotyp&#10;&#10;Automatiskt genererad beskrivning">
            <a:extLst>
              <a:ext uri="{FF2B5EF4-FFF2-40B4-BE49-F238E27FC236}">
                <a16:creationId xmlns:a16="http://schemas.microsoft.com/office/drawing/2014/main" id="{E8E58205-B432-6572-BF2F-E48D1F3B21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09" y="5807450"/>
            <a:ext cx="960870" cy="357924"/>
          </a:xfrm>
          <a:prstGeom prst="rect">
            <a:avLst/>
          </a:prstGeom>
        </p:spPr>
      </p:pic>
      <p:pic>
        <p:nvPicPr>
          <p:cNvPr id="19" name="Bildobjekt 18" descr="En bild som visar text, Teckensnitt, Grafik, logotyp&#10;&#10;Automatiskt genererad beskrivning">
            <a:extLst>
              <a:ext uri="{FF2B5EF4-FFF2-40B4-BE49-F238E27FC236}">
                <a16:creationId xmlns:a16="http://schemas.microsoft.com/office/drawing/2014/main" id="{260CA3E5-EB18-AA32-63F6-6D4D00699A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446" y="4581819"/>
            <a:ext cx="1147117" cy="436931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1F823E6E-1C7B-4611-2C6F-D029663B44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86" y="4024494"/>
            <a:ext cx="1348648" cy="372326"/>
          </a:xfrm>
          <a:prstGeom prst="rect">
            <a:avLst/>
          </a:prstGeom>
        </p:spPr>
      </p:pic>
      <p:pic>
        <p:nvPicPr>
          <p:cNvPr id="23" name="Bildobjekt 22" descr="En bild som visar text, Teckensnitt, logotyp, Grafik&#10;&#10;Automatiskt genererad beskrivning">
            <a:extLst>
              <a:ext uri="{FF2B5EF4-FFF2-40B4-BE49-F238E27FC236}">
                <a16:creationId xmlns:a16="http://schemas.microsoft.com/office/drawing/2014/main" id="{14F89DCC-27F5-98D9-A02F-2BDD146117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90" y="3975171"/>
            <a:ext cx="1869687" cy="390980"/>
          </a:xfrm>
          <a:prstGeom prst="rect">
            <a:avLst/>
          </a:prstGeom>
        </p:spPr>
      </p:pic>
      <p:pic>
        <p:nvPicPr>
          <p:cNvPr id="24" name="Bildobjekt 23" descr="En bild som visar Grafik, Teckensnitt, grafisk design, logotyp&#10;&#10;Automatiskt genererad beskrivning">
            <a:extLst>
              <a:ext uri="{FF2B5EF4-FFF2-40B4-BE49-F238E27FC236}">
                <a16:creationId xmlns:a16="http://schemas.microsoft.com/office/drawing/2014/main" id="{E6E4062F-7EE0-AFBD-8138-5C39332A90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59" y="4741798"/>
            <a:ext cx="1661020" cy="478446"/>
          </a:xfrm>
          <a:prstGeom prst="rect">
            <a:avLst/>
          </a:prstGeom>
        </p:spPr>
      </p:pic>
      <p:pic>
        <p:nvPicPr>
          <p:cNvPr id="26" name="Bildobjekt 25" descr="En bild som visar Teckensnitt, Grafik, grafisk design, logotyp&#10;&#10;Automatiskt genererad beskrivning">
            <a:extLst>
              <a:ext uri="{FF2B5EF4-FFF2-40B4-BE49-F238E27FC236}">
                <a16:creationId xmlns:a16="http://schemas.microsoft.com/office/drawing/2014/main" id="{054A3DB8-A653-0A15-C810-FF2A63F14B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649" y="3318848"/>
            <a:ext cx="1499703" cy="289943"/>
          </a:xfrm>
          <a:prstGeom prst="rect">
            <a:avLst/>
          </a:prstGeom>
        </p:spPr>
      </p:pic>
      <p:pic>
        <p:nvPicPr>
          <p:cNvPr id="27" name="Bildobjekt 26" descr="En bild som visar text, krona, symbol, Grafik&#10;&#10;Automatiskt genererad beskrivning">
            <a:extLst>
              <a:ext uri="{FF2B5EF4-FFF2-40B4-BE49-F238E27FC236}">
                <a16:creationId xmlns:a16="http://schemas.microsoft.com/office/drawing/2014/main" id="{1009FD78-239E-AFD0-9B44-19110E1C57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316" y="3442834"/>
            <a:ext cx="911326" cy="478446"/>
          </a:xfrm>
          <a:prstGeom prst="rect">
            <a:avLst/>
          </a:prstGeom>
        </p:spPr>
      </p:pic>
      <p:pic>
        <p:nvPicPr>
          <p:cNvPr id="28" name="Bildobjekt 27" descr="En bild som visar text, tecknad serie, clipart, illustration&#10;&#10;Automatiskt genererad beskrivning">
            <a:extLst>
              <a:ext uri="{FF2B5EF4-FFF2-40B4-BE49-F238E27FC236}">
                <a16:creationId xmlns:a16="http://schemas.microsoft.com/office/drawing/2014/main" id="{95364D3E-0762-DCA5-918A-A578EC1D0B7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50" y="4500888"/>
            <a:ext cx="875410" cy="478446"/>
          </a:xfrm>
          <a:prstGeom prst="rect">
            <a:avLst/>
          </a:prstGeom>
        </p:spPr>
      </p:pic>
      <p:pic>
        <p:nvPicPr>
          <p:cNvPr id="29" name="Bildobjekt 28" descr="En bild som visar text, Teckensnitt, Grafik, logotyp&#10;&#10;Automatiskt genererad beskrivning">
            <a:extLst>
              <a:ext uri="{FF2B5EF4-FFF2-40B4-BE49-F238E27FC236}">
                <a16:creationId xmlns:a16="http://schemas.microsoft.com/office/drawing/2014/main" id="{FB3ADD55-1CCB-1D99-5B14-8E013C6DE8F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86" y="2975087"/>
            <a:ext cx="1695070" cy="297825"/>
          </a:xfrm>
          <a:prstGeom prst="rect">
            <a:avLst/>
          </a:prstGeom>
        </p:spPr>
      </p:pic>
      <p:pic>
        <p:nvPicPr>
          <p:cNvPr id="30" name="Bildobjekt 29" descr="En bild som visar Teckensnitt, Grafik, logotyp, text&#10;&#10;Automatiskt genererad beskrivning">
            <a:extLst>
              <a:ext uri="{FF2B5EF4-FFF2-40B4-BE49-F238E27FC236}">
                <a16:creationId xmlns:a16="http://schemas.microsoft.com/office/drawing/2014/main" id="{2F1E1877-E8BD-A631-CAF1-139353AA91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367" y="3710546"/>
            <a:ext cx="1640636" cy="295541"/>
          </a:xfrm>
          <a:prstGeom prst="rect">
            <a:avLst/>
          </a:prstGeom>
        </p:spPr>
      </p:pic>
      <p:pic>
        <p:nvPicPr>
          <p:cNvPr id="31" name="Bildobjekt 30" descr="En bild som visar Grafik, Teckensnitt, grafisk design, skärmbild&#10;&#10;Automatiskt genererad beskrivning">
            <a:extLst>
              <a:ext uri="{FF2B5EF4-FFF2-40B4-BE49-F238E27FC236}">
                <a16:creationId xmlns:a16="http://schemas.microsoft.com/office/drawing/2014/main" id="{60949FCE-75D1-53C5-3537-04DDD425390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08" y="2927644"/>
            <a:ext cx="1394832" cy="402443"/>
          </a:xfrm>
          <a:prstGeom prst="rect">
            <a:avLst/>
          </a:prstGeom>
        </p:spPr>
      </p:pic>
      <p:pic>
        <p:nvPicPr>
          <p:cNvPr id="32" name="Bildobjekt 31" descr="En bild som visar text, Teckensnitt, nummer, logotyp&#10;&#10;Automatiskt genererad beskrivning">
            <a:extLst>
              <a:ext uri="{FF2B5EF4-FFF2-40B4-BE49-F238E27FC236}">
                <a16:creationId xmlns:a16="http://schemas.microsoft.com/office/drawing/2014/main" id="{8A20DB87-FFF5-990B-69BF-F14FA27D852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36" y="5053157"/>
            <a:ext cx="1238991" cy="322219"/>
          </a:xfrm>
          <a:prstGeom prst="rect">
            <a:avLst/>
          </a:prstGeom>
        </p:spPr>
      </p:pic>
      <p:pic>
        <p:nvPicPr>
          <p:cNvPr id="33" name="Bildobjekt 32" descr="En bild som visar Teckensnitt, Grafik, grafisk design, skärmbild&#10;&#10;Automatiskt genererad beskrivning">
            <a:extLst>
              <a:ext uri="{FF2B5EF4-FFF2-40B4-BE49-F238E27FC236}">
                <a16:creationId xmlns:a16="http://schemas.microsoft.com/office/drawing/2014/main" id="{4F9AB0CD-4D7B-DDED-A11A-29AA4190B1D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03" y="4214703"/>
            <a:ext cx="1356307" cy="394729"/>
          </a:xfrm>
          <a:prstGeom prst="rect">
            <a:avLst/>
          </a:prstGeom>
        </p:spPr>
      </p:pic>
      <p:pic>
        <p:nvPicPr>
          <p:cNvPr id="34" name="Bildobjekt 33" descr="En bild som visar Teckensnitt, text, Grafik, logotyp&#10;&#10;Automatiskt genererad beskrivning">
            <a:extLst>
              <a:ext uri="{FF2B5EF4-FFF2-40B4-BE49-F238E27FC236}">
                <a16:creationId xmlns:a16="http://schemas.microsoft.com/office/drawing/2014/main" id="{DC0841C4-3A4B-AF3A-0290-7E4391E2AE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50" y="3452390"/>
            <a:ext cx="984628" cy="478446"/>
          </a:xfrm>
          <a:prstGeom prst="rect">
            <a:avLst/>
          </a:prstGeom>
        </p:spPr>
      </p:pic>
      <p:pic>
        <p:nvPicPr>
          <p:cNvPr id="35" name="Bildobjekt 34" descr="En bild som visar text, skärmbild&#10;&#10;Automatiskt genererad beskrivning">
            <a:extLst>
              <a:ext uri="{FF2B5EF4-FFF2-40B4-BE49-F238E27FC236}">
                <a16:creationId xmlns:a16="http://schemas.microsoft.com/office/drawing/2014/main" id="{BD74786F-DF5E-D14F-39B6-E2C678BD8B4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30" y="3021437"/>
            <a:ext cx="1299801" cy="478446"/>
          </a:xfrm>
          <a:prstGeom prst="rect">
            <a:avLst/>
          </a:prstGeom>
        </p:spPr>
      </p:pic>
      <p:pic>
        <p:nvPicPr>
          <p:cNvPr id="37" name="Bildobjekt 36" descr="En bild som visar Teckensnitt, text, skärmbild, Grafik&#10;&#10;Automatiskt genererad beskrivning">
            <a:extLst>
              <a:ext uri="{FF2B5EF4-FFF2-40B4-BE49-F238E27FC236}">
                <a16:creationId xmlns:a16="http://schemas.microsoft.com/office/drawing/2014/main" id="{89FE9E03-0176-AE92-373A-606CBBFC9B0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10" y="5660479"/>
            <a:ext cx="1563549" cy="478446"/>
          </a:xfrm>
          <a:prstGeom prst="rect">
            <a:avLst/>
          </a:prstGeom>
        </p:spPr>
      </p:pic>
      <p:pic>
        <p:nvPicPr>
          <p:cNvPr id="38" name="Bildobjekt 37" descr="En bild som visar text, Teckensnitt, logotyp, Grafik&#10;&#10;Automatiskt genererad beskrivning">
            <a:extLst>
              <a:ext uri="{FF2B5EF4-FFF2-40B4-BE49-F238E27FC236}">
                <a16:creationId xmlns:a16="http://schemas.microsoft.com/office/drawing/2014/main" id="{4A41ACC9-AFA1-4D8E-B1C1-CF2A6C797B2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68" y="3297622"/>
            <a:ext cx="1623956" cy="478446"/>
          </a:xfrm>
          <a:prstGeom prst="rect">
            <a:avLst/>
          </a:prstGeom>
        </p:spPr>
      </p:pic>
      <p:pic>
        <p:nvPicPr>
          <p:cNvPr id="39" name="Bildobjekt 38" descr="En bild som visar Grafik, grafisk design, skärmbild, Färggrann&#10;&#10;Automatiskt genererad beskrivning">
            <a:extLst>
              <a:ext uri="{FF2B5EF4-FFF2-40B4-BE49-F238E27FC236}">
                <a16:creationId xmlns:a16="http://schemas.microsoft.com/office/drawing/2014/main" id="{82F9266E-E9E1-D200-3B49-1E38FE605F0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88" y="4563225"/>
            <a:ext cx="1829143" cy="371055"/>
          </a:xfrm>
          <a:prstGeom prst="rect">
            <a:avLst/>
          </a:prstGeom>
        </p:spPr>
      </p:pic>
      <p:pic>
        <p:nvPicPr>
          <p:cNvPr id="40" name="Bildobjekt 39" descr="En bild som visar text, Teckensnitt, logotyp, Grafik&#10;&#10;Automatiskt genererad beskrivning">
            <a:extLst>
              <a:ext uri="{FF2B5EF4-FFF2-40B4-BE49-F238E27FC236}">
                <a16:creationId xmlns:a16="http://schemas.microsoft.com/office/drawing/2014/main" id="{9B179198-943F-2C60-CA43-51E1CB2663D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292" y="5104403"/>
            <a:ext cx="1147117" cy="478446"/>
          </a:xfrm>
          <a:prstGeom prst="rect">
            <a:avLst/>
          </a:prstGeom>
        </p:spPr>
      </p:pic>
      <p:pic>
        <p:nvPicPr>
          <p:cNvPr id="41" name="Bildobjekt 40" descr="En bild som visar skärmbild, Teckensnitt, Grafik, text&#10;&#10;Automatiskt genererad beskrivning">
            <a:extLst>
              <a:ext uri="{FF2B5EF4-FFF2-40B4-BE49-F238E27FC236}">
                <a16:creationId xmlns:a16="http://schemas.microsoft.com/office/drawing/2014/main" id="{B92F5E91-C85D-7267-1F37-411BD7D9C062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2" b="36676"/>
          <a:stretch/>
        </p:blipFill>
        <p:spPr>
          <a:xfrm>
            <a:off x="9773511" y="5078435"/>
            <a:ext cx="1265888" cy="334850"/>
          </a:xfrm>
          <a:prstGeom prst="rect">
            <a:avLst/>
          </a:prstGeom>
        </p:spPr>
      </p:pic>
      <p:pic>
        <p:nvPicPr>
          <p:cNvPr id="42" name="Bild 41">
            <a:extLst>
              <a:ext uri="{FF2B5EF4-FFF2-40B4-BE49-F238E27FC236}">
                <a16:creationId xmlns:a16="http://schemas.microsoft.com/office/drawing/2014/main" id="{BB32B4CE-9321-99D0-D0B0-AA5025A07D9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633062" y="2852939"/>
            <a:ext cx="1633417" cy="465907"/>
          </a:xfrm>
          <a:prstGeom prst="rect">
            <a:avLst/>
          </a:prstGeom>
        </p:spPr>
      </p:pic>
      <p:pic>
        <p:nvPicPr>
          <p:cNvPr id="43" name="Bildobjekt 42" descr="En bild som visar text, Grafik, Teckensnitt, däggdjur&#10;&#10;Automatiskt genererad beskrivning">
            <a:extLst>
              <a:ext uri="{FF2B5EF4-FFF2-40B4-BE49-F238E27FC236}">
                <a16:creationId xmlns:a16="http://schemas.microsoft.com/office/drawing/2014/main" id="{A59D48E4-24CF-226C-DC12-42440F94E85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20" y="5718658"/>
            <a:ext cx="1155851" cy="447892"/>
          </a:xfrm>
          <a:prstGeom prst="rect">
            <a:avLst/>
          </a:prstGeom>
        </p:spPr>
      </p:pic>
      <p:pic>
        <p:nvPicPr>
          <p:cNvPr id="44" name="Bildobjekt 43" descr="En bild som visar logotyp, symbol, Grafik, grafisk design&#10;&#10;Automatiskt genererad beskrivning">
            <a:extLst>
              <a:ext uri="{FF2B5EF4-FFF2-40B4-BE49-F238E27FC236}">
                <a16:creationId xmlns:a16="http://schemas.microsoft.com/office/drawing/2014/main" id="{D9F3CA37-295F-4B4C-BB65-3A6E7353A54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562" y="3314214"/>
            <a:ext cx="1299800" cy="711795"/>
          </a:xfrm>
          <a:prstGeom prst="rect">
            <a:avLst/>
          </a:prstGeom>
        </p:spPr>
      </p:pic>
      <p:pic>
        <p:nvPicPr>
          <p:cNvPr id="21" name="Bildobjekt 20" descr="En bild som visar Teckensnitt, Grafik, logotyp, text&#10;&#10;Automatiskt genererad beskrivning">
            <a:extLst>
              <a:ext uri="{FF2B5EF4-FFF2-40B4-BE49-F238E27FC236}">
                <a16:creationId xmlns:a16="http://schemas.microsoft.com/office/drawing/2014/main" id="{B8EC43B7-A5A8-D9A2-D305-52682C3F99D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052" y="4262482"/>
            <a:ext cx="1528168" cy="360542"/>
          </a:xfrm>
          <a:prstGeom prst="rect">
            <a:avLst/>
          </a:prstGeom>
        </p:spPr>
      </p:pic>
      <p:pic>
        <p:nvPicPr>
          <p:cNvPr id="20" name="Bildobjekt 19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7458456A-E695-C9C1-21ED-D40DCE5058B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81" y="3709820"/>
            <a:ext cx="1550407" cy="478446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054FD6AC-6762-5F4C-F50C-FA74566CA94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881435" y="5342659"/>
            <a:ext cx="1692257" cy="39098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E5422625-28B2-330D-1D79-9694B48EFA7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184575" y="5611058"/>
            <a:ext cx="1343787" cy="537515"/>
          </a:xfrm>
          <a:prstGeom prst="rect">
            <a:avLst/>
          </a:prstGeom>
        </p:spPr>
      </p:pic>
      <p:pic>
        <p:nvPicPr>
          <p:cNvPr id="49" name="Bildobjekt 48" descr="En bild som visar text, Teckensnitt, Grafik, logotyp&#10;&#10;AI-genererat innehåll kan vara felaktigt.">
            <a:extLst>
              <a:ext uri="{FF2B5EF4-FFF2-40B4-BE49-F238E27FC236}">
                <a16:creationId xmlns:a16="http://schemas.microsoft.com/office/drawing/2014/main" id="{055BE523-2637-49B0-9D1A-DC76EB2CA58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0351674" y="4449911"/>
            <a:ext cx="1398815" cy="4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20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77ABB7DB-8183-8F7C-E2E5-4BE2F8690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Programme board 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7ED57718-DAA3-B734-5E7D-00410CC5DD96}"/>
              </a:ext>
            </a:extLst>
          </p:cNvPr>
          <p:cNvGrpSpPr/>
          <p:nvPr/>
        </p:nvGrpSpPr>
        <p:grpSpPr>
          <a:xfrm>
            <a:off x="838200" y="2351208"/>
            <a:ext cx="1444533" cy="2674182"/>
            <a:chOff x="8174357" y="656506"/>
            <a:chExt cx="1444533" cy="2674182"/>
          </a:xfrm>
        </p:grpSpPr>
        <p:pic>
          <p:nvPicPr>
            <p:cNvPr id="31" name="Bildobjekt 30" descr="En bild som visar person, Människoansikte, leende, inomhus&#10;&#10;Automatiskt genererad beskrivning">
              <a:extLst>
                <a:ext uri="{FF2B5EF4-FFF2-40B4-BE49-F238E27FC236}">
                  <a16:creationId xmlns:a16="http://schemas.microsoft.com/office/drawing/2014/main" id="{D2AA8BEC-73DA-16AB-4037-897DA564C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308" y="656506"/>
              <a:ext cx="1314633" cy="1314633"/>
            </a:xfrm>
            <a:prstGeom prst="rect">
              <a:avLst/>
            </a:prstGeom>
          </p:spPr>
        </p:pic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id="{FFD737A7-5524-3BBE-3B89-952A416A80F7}"/>
                </a:ext>
              </a:extLst>
            </p:cNvPr>
            <p:cNvSpPr txBox="1"/>
            <p:nvPr/>
          </p:nvSpPr>
          <p:spPr>
            <a:xfrm>
              <a:off x="8174357" y="1977069"/>
              <a:ext cx="14445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000" b="1" dirty="0"/>
                <a:t>Robin Teigland</a:t>
              </a:r>
              <a:r>
                <a:rPr lang="sv-SE" sz="1000" dirty="0"/>
                <a:t>, </a:t>
              </a:r>
            </a:p>
            <a:p>
              <a:pPr algn="ctr"/>
              <a:r>
                <a:rPr lang="sv-SE" sz="1000" dirty="0"/>
                <a:t>Chalmers University </a:t>
              </a:r>
              <a:r>
                <a:rPr lang="sv-SE" sz="1000" dirty="0" err="1"/>
                <a:t>of</a:t>
              </a:r>
              <a:r>
                <a:rPr lang="sv-SE" sz="1000" dirty="0"/>
                <a:t> </a:t>
              </a:r>
              <a:r>
                <a:rPr lang="sv-SE" sz="1000" dirty="0" err="1"/>
                <a:t>Technology</a:t>
              </a:r>
              <a:endParaRPr lang="en-GB" sz="1000" dirty="0"/>
            </a:p>
          </p:txBody>
        </p:sp>
        <p:pic>
          <p:nvPicPr>
            <p:cNvPr id="41" name="Picture 10" descr="Chalmers University of Technology - Maritime &amp; Supply Chain Management  Education">
              <a:extLst>
                <a:ext uri="{FF2B5EF4-FFF2-40B4-BE49-F238E27FC236}">
                  <a16:creationId xmlns:a16="http://schemas.microsoft.com/office/drawing/2014/main" id="{495164B3-1F2D-BE58-3B66-3864AB565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8525" y="2527050"/>
              <a:ext cx="803638" cy="803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 7">
            <a:extLst>
              <a:ext uri="{FF2B5EF4-FFF2-40B4-BE49-F238E27FC236}">
                <a16:creationId xmlns:a16="http://schemas.microsoft.com/office/drawing/2014/main" id="{CF742801-F1D8-6A4C-2B43-321A97CFDAC1}"/>
              </a:ext>
            </a:extLst>
          </p:cNvPr>
          <p:cNvGrpSpPr/>
          <p:nvPr/>
        </p:nvGrpSpPr>
        <p:grpSpPr>
          <a:xfrm>
            <a:off x="3807248" y="2339692"/>
            <a:ext cx="1444533" cy="2641475"/>
            <a:chOff x="6659784" y="3330688"/>
            <a:chExt cx="1444533" cy="2641475"/>
          </a:xfrm>
        </p:grpSpPr>
        <p:pic>
          <p:nvPicPr>
            <p:cNvPr id="28" name="Bildobjekt 27" descr="En bild som visar person, Människoansikte, klädsel, leende&#10;&#10;Automatiskt genererad beskrivning">
              <a:extLst>
                <a:ext uri="{FF2B5EF4-FFF2-40B4-BE49-F238E27FC236}">
                  <a16:creationId xmlns:a16="http://schemas.microsoft.com/office/drawing/2014/main" id="{2A76A814-2A37-A04C-0DD4-C05D4DCCA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735" y="3330688"/>
              <a:ext cx="1314632" cy="1314632"/>
            </a:xfrm>
            <a:prstGeom prst="rect">
              <a:avLst/>
            </a:prstGeom>
          </p:spPr>
        </p:pic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9CEF78C9-0B2C-A28E-F893-583C8180CAFE}"/>
                </a:ext>
              </a:extLst>
            </p:cNvPr>
            <p:cNvSpPr txBox="1"/>
            <p:nvPr/>
          </p:nvSpPr>
          <p:spPr>
            <a:xfrm>
              <a:off x="6659784" y="4656321"/>
              <a:ext cx="1444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000" b="1" dirty="0"/>
                <a:t>Ewa Skoog Haslum</a:t>
              </a:r>
              <a:r>
                <a:rPr lang="sv-SE" sz="1000" dirty="0"/>
                <a:t>, </a:t>
              </a:r>
            </a:p>
            <a:p>
              <a:pPr algn="ctr"/>
              <a:r>
                <a:rPr lang="sv-SE" sz="1000" dirty="0"/>
                <a:t>Swedish </a:t>
              </a:r>
              <a:r>
                <a:rPr lang="sv-SE" sz="1000" dirty="0" err="1"/>
                <a:t>Navy</a:t>
              </a:r>
              <a:endParaRPr lang="en-GB" sz="1000" dirty="0"/>
            </a:p>
          </p:txBody>
        </p:sp>
        <p:pic>
          <p:nvPicPr>
            <p:cNvPr id="42" name="Picture 11">
              <a:extLst>
                <a:ext uri="{FF2B5EF4-FFF2-40B4-BE49-F238E27FC236}">
                  <a16:creationId xmlns:a16="http://schemas.microsoft.com/office/drawing/2014/main" id="{1FF73C0E-0D88-966F-88DC-9BA6AE66A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86197" y="5168525"/>
              <a:ext cx="803638" cy="803638"/>
            </a:xfrm>
            <a:prstGeom prst="rect">
              <a:avLst/>
            </a:prstGeom>
          </p:spPr>
        </p:pic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DA0ECE86-8CB5-6E22-3B70-12BEE2E33B78}"/>
              </a:ext>
            </a:extLst>
          </p:cNvPr>
          <p:cNvGrpSpPr/>
          <p:nvPr/>
        </p:nvGrpSpPr>
        <p:grpSpPr>
          <a:xfrm>
            <a:off x="6836398" y="2339692"/>
            <a:ext cx="1597281" cy="2562657"/>
            <a:chOff x="9688934" y="3330688"/>
            <a:chExt cx="1597281" cy="2562657"/>
          </a:xfrm>
        </p:grpSpPr>
        <p:pic>
          <p:nvPicPr>
            <p:cNvPr id="27" name="Bildobjekt 26" descr="En bild som visar Människoansikte, person, leende, klädsel&#10;&#10;Automatiskt genererad beskrivning">
              <a:extLst>
                <a:ext uri="{FF2B5EF4-FFF2-40B4-BE49-F238E27FC236}">
                  <a16:creationId xmlns:a16="http://schemas.microsoft.com/office/drawing/2014/main" id="{70707F6C-7CBB-AA3D-309A-3B0F33B87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885" y="3330688"/>
              <a:ext cx="1314632" cy="1314632"/>
            </a:xfrm>
            <a:prstGeom prst="rect">
              <a:avLst/>
            </a:prstGeom>
          </p:spPr>
        </p:pic>
        <p:sp>
          <p:nvSpPr>
            <p:cNvPr id="37" name="textruta 36">
              <a:extLst>
                <a:ext uri="{FF2B5EF4-FFF2-40B4-BE49-F238E27FC236}">
                  <a16:creationId xmlns:a16="http://schemas.microsoft.com/office/drawing/2014/main" id="{B1224541-1069-277C-A26B-4D513CD71BF8}"/>
                </a:ext>
              </a:extLst>
            </p:cNvPr>
            <p:cNvSpPr txBox="1"/>
            <p:nvPr/>
          </p:nvSpPr>
          <p:spPr>
            <a:xfrm>
              <a:off x="9688934" y="4660582"/>
              <a:ext cx="14445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Catarina </a:t>
              </a:r>
              <a:r>
                <a:rPr lang="en-GB" sz="10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Hedar</a:t>
              </a:r>
              <a:r>
                <a:rPr lang="en-GB" sz="1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</a:t>
              </a:r>
              <a:endParaRPr lang="sv-SE" sz="1000" dirty="0"/>
            </a:p>
            <a:p>
              <a:pPr algn="ctr"/>
              <a:r>
                <a:rPr lang="sv-SE" sz="1000" dirty="0"/>
                <a:t>Swedish Agency for Marine and </a:t>
              </a:r>
              <a:r>
                <a:rPr lang="sv-SE" sz="1000" dirty="0" err="1"/>
                <a:t>water</a:t>
              </a:r>
              <a:r>
                <a:rPr lang="sv-SE" sz="1000" dirty="0"/>
                <a:t> management</a:t>
              </a:r>
              <a:endParaRPr lang="en-GB" sz="1000" dirty="0"/>
            </a:p>
          </p:txBody>
        </p:sp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3E4B4D72-1138-8A4F-CF66-09A597806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53884" y="5424453"/>
              <a:ext cx="1532331" cy="468892"/>
            </a:xfrm>
            <a:prstGeom prst="rect">
              <a:avLst/>
            </a:prstGeom>
          </p:spPr>
        </p:pic>
      </p:grpSp>
      <p:grpSp>
        <p:nvGrpSpPr>
          <p:cNvPr id="2" name="Grupp 1">
            <a:extLst>
              <a:ext uri="{FF2B5EF4-FFF2-40B4-BE49-F238E27FC236}">
                <a16:creationId xmlns:a16="http://schemas.microsoft.com/office/drawing/2014/main" id="{476CEC10-EF3E-9DFE-DB8B-6BF70AC8DF84}"/>
              </a:ext>
            </a:extLst>
          </p:cNvPr>
          <p:cNvGrpSpPr/>
          <p:nvPr/>
        </p:nvGrpSpPr>
        <p:grpSpPr>
          <a:xfrm>
            <a:off x="5285959" y="2339692"/>
            <a:ext cx="1516260" cy="2679268"/>
            <a:chOff x="8138495" y="3330688"/>
            <a:chExt cx="1516260" cy="2679268"/>
          </a:xfrm>
        </p:grpSpPr>
        <p:pic>
          <p:nvPicPr>
            <p:cNvPr id="30" name="Bildobjekt 29" descr="En bild som visar Människoansikte, person, Panna, Haka&#10;&#10;Automatiskt genererad beskrivning">
              <a:extLst>
                <a:ext uri="{FF2B5EF4-FFF2-40B4-BE49-F238E27FC236}">
                  <a16:creationId xmlns:a16="http://schemas.microsoft.com/office/drawing/2014/main" id="{F9570C57-B8E4-D070-881A-DECD331AE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310" y="3330688"/>
              <a:ext cx="1314632" cy="1314632"/>
            </a:xfrm>
            <a:prstGeom prst="rect">
              <a:avLst/>
            </a:prstGeom>
          </p:spPr>
        </p:pic>
        <p:sp>
          <p:nvSpPr>
            <p:cNvPr id="35" name="textruta 34">
              <a:extLst>
                <a:ext uri="{FF2B5EF4-FFF2-40B4-BE49-F238E27FC236}">
                  <a16:creationId xmlns:a16="http://schemas.microsoft.com/office/drawing/2014/main" id="{54315B56-C4DE-57D2-3C92-DB25F590F910}"/>
                </a:ext>
              </a:extLst>
            </p:cNvPr>
            <p:cNvSpPr txBox="1"/>
            <p:nvPr/>
          </p:nvSpPr>
          <p:spPr>
            <a:xfrm>
              <a:off x="8138495" y="4660582"/>
              <a:ext cx="15162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Richard Hawkins</a:t>
              </a:r>
              <a:r>
                <a:rPr lang="sv-SE" sz="1000" dirty="0"/>
                <a:t>, University </a:t>
              </a:r>
              <a:r>
                <a:rPr lang="sv-SE" sz="1000" dirty="0" err="1"/>
                <a:t>of</a:t>
              </a:r>
              <a:r>
                <a:rPr lang="sv-SE" sz="1000" dirty="0"/>
                <a:t> Calgary</a:t>
              </a:r>
              <a:endParaRPr lang="en-GB" sz="1000" dirty="0"/>
            </a:p>
          </p:txBody>
        </p:sp>
        <p:pic>
          <p:nvPicPr>
            <p:cNvPr id="44" name="Bildobjekt 43" descr="En bild som visar text, logotyp, symbol, Teckensnitt&#10;&#10;Automatiskt genererad beskrivning">
              <a:extLst>
                <a:ext uri="{FF2B5EF4-FFF2-40B4-BE49-F238E27FC236}">
                  <a16:creationId xmlns:a16="http://schemas.microsoft.com/office/drawing/2014/main" id="{034B6381-B0F4-0D0E-BB9C-41C443648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3892" y="5130732"/>
              <a:ext cx="1085462" cy="879224"/>
            </a:xfrm>
            <a:prstGeom prst="rect">
              <a:avLst/>
            </a:prstGeom>
          </p:spPr>
        </p:pic>
      </p:grpSp>
      <p:grpSp>
        <p:nvGrpSpPr>
          <p:cNvPr id="3" name="Grupp 2">
            <a:extLst>
              <a:ext uri="{FF2B5EF4-FFF2-40B4-BE49-F238E27FC236}">
                <a16:creationId xmlns:a16="http://schemas.microsoft.com/office/drawing/2014/main" id="{42184FBD-3F55-CCD4-91AE-B344E7057709}"/>
              </a:ext>
            </a:extLst>
          </p:cNvPr>
          <p:cNvGrpSpPr/>
          <p:nvPr/>
        </p:nvGrpSpPr>
        <p:grpSpPr>
          <a:xfrm>
            <a:off x="2173087" y="2351208"/>
            <a:ext cx="1802913" cy="2501546"/>
            <a:chOff x="9509244" y="656506"/>
            <a:chExt cx="1802913" cy="2501546"/>
          </a:xfrm>
        </p:grpSpPr>
        <p:pic>
          <p:nvPicPr>
            <p:cNvPr id="29" name="Bildobjekt 28" descr="En bild som visar person, Människoansikte, klädsel, träd&#10;&#10;Automatiskt genererad beskrivning">
              <a:extLst>
                <a:ext uri="{FF2B5EF4-FFF2-40B4-BE49-F238E27FC236}">
                  <a16:creationId xmlns:a16="http://schemas.microsoft.com/office/drawing/2014/main" id="{FE0F7812-0DF1-5661-1856-E816FD730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884" y="656506"/>
              <a:ext cx="1314633" cy="1314633"/>
            </a:xfrm>
            <a:prstGeom prst="rect">
              <a:avLst/>
            </a:prstGeom>
          </p:spPr>
        </p:pic>
        <p:sp>
          <p:nvSpPr>
            <p:cNvPr id="34" name="textruta 33">
              <a:extLst>
                <a:ext uri="{FF2B5EF4-FFF2-40B4-BE49-F238E27FC236}">
                  <a16:creationId xmlns:a16="http://schemas.microsoft.com/office/drawing/2014/main" id="{541D5A85-BFF9-9A2F-068F-E4C27971759C}"/>
                </a:ext>
              </a:extLst>
            </p:cNvPr>
            <p:cNvSpPr txBox="1"/>
            <p:nvPr/>
          </p:nvSpPr>
          <p:spPr>
            <a:xfrm>
              <a:off x="9688933" y="1977069"/>
              <a:ext cx="14445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Jan van </a:t>
              </a:r>
              <a:r>
                <a:rPr lang="en-GB" sz="10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Tatenhoven</a:t>
              </a:r>
              <a:r>
                <a:rPr lang="en-GB" sz="1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</a:t>
              </a:r>
            </a:p>
            <a:p>
              <a:pPr algn="ctr"/>
              <a:r>
                <a:rPr lang="en-GB" sz="1000" dirty="0"/>
                <a:t>Wageningen University &amp; Research</a:t>
              </a:r>
            </a:p>
          </p:txBody>
        </p:sp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B5506CE2-F7CA-78B5-A05B-4EB93043F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9244" y="2812416"/>
              <a:ext cx="1802913" cy="345636"/>
            </a:xfrm>
            <a:prstGeom prst="rect">
              <a:avLst/>
            </a:prstGeom>
          </p:spPr>
        </p:pic>
      </p:grpSp>
      <p:sp>
        <p:nvSpPr>
          <p:cNvPr id="6" name="Rubrik 1">
            <a:extLst>
              <a:ext uri="{FF2B5EF4-FFF2-40B4-BE49-F238E27FC236}">
                <a16:creationId xmlns:a16="http://schemas.microsoft.com/office/drawing/2014/main" id="{0C5A004B-18A1-F776-69E3-F322C707A412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CD12F08B-A982-EA24-DD2D-139110B20C8C}"/>
              </a:ext>
            </a:extLst>
          </p:cNvPr>
          <p:cNvSpPr txBox="1">
            <a:spLocks/>
          </p:cNvSpPr>
          <p:nvPr/>
        </p:nvSpPr>
        <p:spPr>
          <a:xfrm>
            <a:off x="8956183" y="681037"/>
            <a:ext cx="3034981" cy="549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</a:rPr>
              <a:t>Reflects our high ambitions, and our aim of making the C2B2 results replicable outside of Sweden.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F064BE9-2F07-CD39-7F12-E1D48FE3E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30" y="716284"/>
            <a:ext cx="5361218" cy="4769908"/>
          </a:xfrm>
          <a:prstGeom prst="rect">
            <a:avLst/>
          </a:prstGeom>
          <a:noFill/>
          <a:ln w="38100">
            <a:solidFill>
              <a:srgbClr val="0060AA"/>
            </a:solidFill>
          </a:ln>
          <a:effectLst>
            <a:outerShdw blurRad="50800" dist="254000" dir="2700000" algn="tl" rotWithShape="0">
              <a:srgbClr val="0060AA">
                <a:alpha val="70000"/>
              </a:srgb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5413774-50EE-6DAB-A295-51761AD655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49811" y="2428102"/>
            <a:ext cx="4352817" cy="2568161"/>
          </a:xfrm>
          <a:prstGeom prst="rect">
            <a:avLst/>
          </a:prstGeom>
          <a:noFill/>
          <a:ln w="38100">
            <a:solidFill>
              <a:srgbClr val="0060AA"/>
            </a:solidFill>
          </a:ln>
          <a:effectLst>
            <a:outerShdw blurRad="50800" dist="254000" dir="2700000" algn="tl" rotWithShape="0">
              <a:srgbClr val="0060AA">
                <a:alpha val="70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5B16D86-B948-D2A0-5368-2585B1BD1B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33270" y="1671851"/>
            <a:ext cx="2554681" cy="3612182"/>
          </a:xfrm>
          <a:prstGeom prst="rect">
            <a:avLst/>
          </a:prstGeom>
          <a:noFill/>
          <a:ln w="38100">
            <a:solidFill>
              <a:srgbClr val="0060AA"/>
            </a:solidFill>
          </a:ln>
          <a:effectLst>
            <a:outerShdw blurRad="50800" dist="254000" dir="2700000" algn="tl" rotWithShape="0">
              <a:srgbClr val="0060AA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57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C2B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8C85"/>
      </a:accent1>
      <a:accent2>
        <a:srgbClr val="0060AA"/>
      </a:accent2>
      <a:accent3>
        <a:srgbClr val="45B06D"/>
      </a:accent3>
      <a:accent4>
        <a:srgbClr val="EE7724"/>
      </a:accent4>
      <a:accent5>
        <a:srgbClr val="AA5FAA"/>
      </a:accent5>
      <a:accent6>
        <a:srgbClr val="1F4E7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2B2 Template 2024-07-15" id="{66D6604A-BDDD-45B5-B1BE-742727B81E08}" vid="{91C8236F-ABEB-4FD0-A523-6E4775F2F33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U_SendToDiary xmlns="ae9dd6ea-c2e4-4869-976b-8dbce2ea94e0">false</GU_SendToDiary>
    <ffd98747c26642ec8caf6ec3431d5d08 xmlns="231fe8cf-ccc0-454c-9b48-ac3bf72b5807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Institutionen för marina vetenskaper</TermName>
          <TermId xmlns="http://schemas.microsoft.com/office/infopath/2007/PartnerControls">f9e2c984-690b-43f5-9d91-bae0dcd92cbc</TermId>
        </TermInfo>
      </Terms>
    </ffd98747c26642ec8caf6ec3431d5d08>
    <_dlc_DocId xmlns="18cded82-839b-4033-9d68-2e3eb6ea253d">GU4184-475018850-4795</_dlc_DocId>
    <lcf76f155ced4ddcb4097134ff3c332f xmlns="654a1ebe-eff7-437e-93e8-149995ee7a7f">
      <Terms xmlns="http://schemas.microsoft.com/office/infopath/2007/PartnerControls"/>
    </lcf76f155ced4ddcb4097134ff3c332f>
    <TaxCatchAll xmlns="18cded82-839b-4033-9d68-2e3eb6ea253d">
      <Value>1</Value>
    </TaxCatchAll>
    <GU_AccessRight xmlns="4160d47a-ddaf-4f96-aa5a-ac84a930d3d1">0</GU_AccessRight>
    <TaxKeywordTaxHTField xmlns="18cded82-839b-4033-9d68-2e3eb6ea253d">
      <Terms xmlns="http://schemas.microsoft.com/office/infopath/2007/PartnerControls"/>
    </TaxKeywordTaxHTField>
    <GU_DocumentApproval xmlns="a94ff575-881d-444c-a15f-28f2022b7885">false</GU_DocumentApproval>
    <GU_DocStatus xmlns="231fe8cf-ccc0-454c-9b48-ac3bf72b5807">Arbetsmaterial</GU_DocStatus>
    <b96f7c442203436fbdf8d4ebf5de5e7a xmlns="4160d47a-ddaf-4f96-aa5a-ac84a930d3d1">
      <Terms xmlns="http://schemas.microsoft.com/office/infopath/2007/PartnerControls"/>
    </b96f7c442203436fbdf8d4ebf5de5e7a>
    <_dlc_DocIdUrl xmlns="18cded82-839b-4033-9d68-2e3eb6ea253d">
      <Url>https://gunet.sharepoint.com/sites/sy-grp-c2b2/_layouts/15/DocIdRedir.aspx?ID=GU4184-475018850-4795</Url>
      <Description>GU4184-475018850-4795</Description>
    </_dlc_DocIdUrl>
    <GU_ArchivedBy xmlns="18cded82-839b-4033-9d68-2e3eb6ea253d">
      <UserInfo>
        <DisplayName/>
        <AccountId xsi:nil="true"/>
        <AccountType/>
      </UserInfo>
    </GU_ArchivedBy>
    <GU_EstablishedDate xmlns="4160d47a-ddaf-4f96-aa5a-ac84a930d3d1" xsi:nil="true"/>
    <GU_DocGrpId xmlns="ae9dd6ea-c2e4-4869-976b-8dbce2ea94e0" xsi:nil="true"/>
    <GU_ArchiveDocId xmlns="4160d47a-ddaf-4f96-aa5a-ac84a930d3d1" xsi:nil="true"/>
    <GU_DocumentApprover xmlns="18cded82-839b-4033-9d68-2e3eb6ea253d">
      <UserInfo>
        <DisplayName/>
        <AccountId xsi:nil="true"/>
        <AccountType/>
      </UserInfo>
    </GU_DocumentApprover>
    <GU_ArchivedDate xmlns="4160d47a-ddaf-4f96-aa5a-ac84a930d3d1" xsi:nil="true"/>
    <GU_ArchiveDocVersionId xmlns="4160d47a-ddaf-4f96-aa5a-ac84a930d3d1" xsi:nil="true"/>
    <GU_DocumentApprovedBy xmlns="18cded82-839b-4033-9d68-2e3eb6ea253d">
      <UserInfo>
        <DisplayName/>
        <AccountId xsi:nil="true"/>
        <AccountType/>
      </UserInfo>
    </GU_DocumentApprovedBy>
    <GU_DocDescription xmlns="231fe8cf-ccc0-454c-9b48-ac3bf72b5807" xsi:nil="true"/>
    <GU_ArchiveDocGuid xmlns="4160d47a-ddaf-4f96-aa5a-ac84a930d3d1" xsi:nil="true"/>
    <GU_SiteGuid xmlns="ae9dd6ea-c2e4-4869-976b-8dbce2ea94e0" xsi:nil="true"/>
    <GU_DocumentApprovedDate xmlns="a94ff575-881d-444c-a15f-28f2022b7885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GU Dokument Grp" ma:contentTypeID="0x010100C7C811754E204E47A665D3B7C5D98E1E010099B5EE02B43279418B1E782DB7D64C66" ma:contentTypeVersion="18" ma:contentTypeDescription="" ma:contentTypeScope="" ma:versionID="ac7932af94a09512714d3b64936d746a">
  <xsd:schema xmlns:xsd="http://www.w3.org/2001/XMLSchema" xmlns:xs="http://www.w3.org/2001/XMLSchema" xmlns:p="http://schemas.microsoft.com/office/2006/metadata/properties" xmlns:ns2="18cded82-839b-4033-9d68-2e3eb6ea253d" xmlns:ns3="231fe8cf-ccc0-454c-9b48-ac3bf72b5807" xmlns:ns4="ae9dd6ea-c2e4-4869-976b-8dbce2ea94e0" xmlns:ns5="4160d47a-ddaf-4f96-aa5a-ac84a930d3d1" xmlns:ns6="a94ff575-881d-444c-a15f-28f2022b7885" xmlns:ns7="654a1ebe-eff7-437e-93e8-149995ee7a7f" targetNamespace="http://schemas.microsoft.com/office/2006/metadata/properties" ma:root="true" ma:fieldsID="f4f3fbdc46f0f799eee9daf4064ea4f9" ns2:_="" ns3:_="" ns4:_="" ns5:_="" ns6:_="" ns7:_="">
    <xsd:import namespace="18cded82-839b-4033-9d68-2e3eb6ea253d"/>
    <xsd:import namespace="231fe8cf-ccc0-454c-9b48-ac3bf72b5807"/>
    <xsd:import namespace="ae9dd6ea-c2e4-4869-976b-8dbce2ea94e0"/>
    <xsd:import namespace="4160d47a-ddaf-4f96-aa5a-ac84a930d3d1"/>
    <xsd:import namespace="a94ff575-881d-444c-a15f-28f2022b7885"/>
    <xsd:import namespace="654a1ebe-eff7-437e-93e8-149995ee7a7f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3:GU_DocDescription" minOccurs="0"/>
                <xsd:element ref="ns3:GU_DocStatus" minOccurs="0"/>
                <xsd:element ref="ns3:ffd98747c26642ec8caf6ec3431d5d08" minOccurs="0"/>
                <xsd:element ref="ns2:_dlc_DocIdPersistId" minOccurs="0"/>
                <xsd:element ref="ns2:_dlc_DocId" minOccurs="0"/>
                <xsd:element ref="ns2:_dlc_DocIdUrl" minOccurs="0"/>
                <xsd:element ref="ns4:GU_DocGrpId" minOccurs="0"/>
                <xsd:element ref="ns5:GU_ArchivedDate" minOccurs="0"/>
                <xsd:element ref="ns2:GU_ArchivedBy" minOccurs="0"/>
                <xsd:element ref="ns5:GU_ArchiveDocId" minOccurs="0"/>
                <xsd:element ref="ns5:GU_ArchiveDocGuid" minOccurs="0"/>
                <xsd:element ref="ns5:GU_ArchiveDocVersionId" minOccurs="0"/>
                <xsd:element ref="ns4:GU_SiteGuid" minOccurs="0"/>
                <xsd:element ref="ns5:GU_ArchiveDocUrl" minOccurs="0"/>
                <xsd:element ref="ns2:GU_DocumentApprover" minOccurs="0"/>
                <xsd:element ref="ns2:GU_DocumentApprovedBy" minOccurs="0"/>
                <xsd:element ref="ns6:GU_DocumentApprovedDate" minOccurs="0"/>
                <xsd:element ref="ns6:GU_DocumentApproval" minOccurs="0"/>
                <xsd:element ref="ns6:GU_CommentsAuthor" minOccurs="0"/>
                <xsd:element ref="ns6:GU_DiaryNumber" minOccurs="0"/>
                <xsd:element ref="ns6:GU_DiaryDirectionType" minOccurs="0"/>
                <xsd:element ref="ns6:GU_DiaryDirectionOrg" minOccurs="0"/>
                <xsd:element ref="ns4:GU_SendToDiary" minOccurs="0"/>
                <xsd:element ref="ns5:GU_AccessRight" minOccurs="0"/>
                <xsd:element ref="ns5:b96f7c442203436fbdf8d4ebf5de5e7a" minOccurs="0"/>
                <xsd:element ref="ns5:GU_EstablishedDate" minOccurs="0"/>
                <xsd:element ref="ns7:MediaServiceMetadata" minOccurs="0"/>
                <xsd:element ref="ns7:MediaServiceFastMetadata" minOccurs="0"/>
                <xsd:element ref="ns2:SharedWithUsers" minOccurs="0"/>
                <xsd:element ref="ns2:SharedWithDetails" minOccurs="0"/>
                <xsd:element ref="ns7:lcf76f155ced4ddcb4097134ff3c332f" minOccurs="0"/>
                <xsd:element ref="ns7:MediaServiceDateTaken" minOccurs="0"/>
                <xsd:element ref="ns7:MediaServiceOCR" minOccurs="0"/>
                <xsd:element ref="ns7:MediaServiceGenerationTime" minOccurs="0"/>
                <xsd:element ref="ns7:MediaServiceEventHashCode" minOccurs="0"/>
                <xsd:element ref="ns7:MediaServiceObjectDetectorVersions" minOccurs="0"/>
                <xsd:element ref="ns7:MediaServiceLocation" minOccurs="0"/>
                <xsd:element ref="ns7:MediaLengthInSeconds" minOccurs="0"/>
                <xsd:element ref="ns7:MediaServiceSearchProperties" minOccurs="0"/>
                <xsd:element ref="ns7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cded82-839b-4033-9d68-2e3eb6ea253d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Enterprise Keywords" ma:fieldId="{23f27201-bee3-471e-b2e7-b64fd8b7ca38}" ma:taxonomyMulti="true" ma:sspId="85cde726-cec2-4dbf-bde0-2c3495ee07f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af8a35bb-f7f1-4aa4-8e9e-10b49b40b3ee}" ma:internalName="TaxCatchAll" ma:showField="CatchAllData" ma:web="18cded82-839b-4033-9d68-2e3eb6ea25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af8a35bb-f7f1-4aa4-8e9e-10b49b40b3ee}" ma:internalName="TaxCatchAllLabel" ma:readOnly="true" ma:showField="CatchAllDataLabel" ma:web="18cded82-839b-4033-9d68-2e3eb6ea25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17" nillable="true" ma:displayName="Document ID Value" ma:description="" ma:indexed="true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GU_ArchivedBy" ma:index="21" nillable="true" ma:displayName="Archived By" ma:hidden="true" ma:list="UserInfo" ma:SharePointGroup="0" ma:internalName="GU_ArchivedBy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GU_DocumentApprover" ma:index="27" nillable="true" ma:displayName="Document approver" ma:hidden="true" ma:list="UserInfo" ma:SharePointGroup="0" ma:internalName="GU_DocumentApprover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GU_DocumentApprovedBy" ma:index="28" nillable="true" ma:displayName="Document approved by" ma:hidden="true" ma:list="UserInfo" ma:SharePointGroup="0" ma:internalName="GU_DocumentApprovedBy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Users" ma:index="4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fe8cf-ccc0-454c-9b48-ac3bf72b5807" elementFormDefault="qualified">
    <xsd:import namespace="http://schemas.microsoft.com/office/2006/documentManagement/types"/>
    <xsd:import namespace="http://schemas.microsoft.com/office/infopath/2007/PartnerControls"/>
    <xsd:element name="GU_DocDescription" ma:index="12" nillable="true" ma:displayName="Document Description" ma:internalName="GU_DocDescription">
      <xsd:simpleType>
        <xsd:restriction base="dms:Note">
          <xsd:maxLength value="255"/>
        </xsd:restriction>
      </xsd:simpleType>
    </xsd:element>
    <xsd:element name="GU_DocStatus" ma:index="13" nillable="true" ma:displayName="Document Status" ma:default="Arbetsmaterial" ma:format="Dropdown" ma:internalName="GU_DocStatus" ma:readOnly="true">
      <xsd:simpleType>
        <xsd:restriction base="dms:Choice">
          <xsd:enumeration value="Arbetsmaterial"/>
          <xsd:enumeration value="Fastställande pågår"/>
          <xsd:enumeration value="Fastställd"/>
          <xsd:enumeration value="Väntar på attest"/>
          <xsd:enumeration value="Fel vid fastställande"/>
        </xsd:restriction>
      </xsd:simpleType>
    </xsd:element>
    <xsd:element name="ffd98747c26642ec8caf6ec3431d5d08" ma:index="14" nillable="true" ma:taxonomy="true" ma:internalName="ffd98747c26642ec8caf6ec3431d5d08" ma:taxonomyFieldName="GU_DocOrganisation" ma:displayName="Responsible Unit" ma:readOnly="true" ma:default="" ma:fieldId="{ffd98747-c266-42ec-8caf-6ec3431d5d08}" ma:sspId="85cde726-cec2-4dbf-bde0-2c3495ee07fa" ma:termSetId="938bbb0a-f50e-4d72-96c1-d7b7216eae1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dd6ea-c2e4-4869-976b-8dbce2ea94e0" elementFormDefault="qualified">
    <xsd:import namespace="http://schemas.microsoft.com/office/2006/documentManagement/types"/>
    <xsd:import namespace="http://schemas.microsoft.com/office/infopath/2007/PartnerControls"/>
    <xsd:element name="GU_DocGrpId" ma:index="19" nillable="true" ma:displayName="Grp Id" ma:internalName="GU_DocGrpId">
      <xsd:simpleType>
        <xsd:restriction base="dms:Text">
          <xsd:maxLength value="255"/>
        </xsd:restriction>
      </xsd:simpleType>
    </xsd:element>
    <xsd:element name="GU_SiteGuid" ma:index="25" nillable="true" ma:displayName="Site Guid" ma:hidden="true" ma:internalName="GU_SiteGuid" ma:readOnly="false">
      <xsd:simpleType>
        <xsd:restriction base="dms:Text">
          <xsd:maxLength value="255"/>
        </xsd:restriction>
      </xsd:simpleType>
    </xsd:element>
    <xsd:element name="GU_SendToDiary" ma:index="35" nillable="true" ma:displayName="Add to Diary" ma:default="0" ma:description="Anger om handlingen också ska skickas till diariet när den fastställs" ma:indexed="true" ma:internalName="GU_SendToDiary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60d47a-ddaf-4f96-aa5a-ac84a930d3d1" elementFormDefault="qualified">
    <xsd:import namespace="http://schemas.microsoft.com/office/2006/documentManagement/types"/>
    <xsd:import namespace="http://schemas.microsoft.com/office/infopath/2007/PartnerControls"/>
    <xsd:element name="GU_ArchivedDate" ma:index="20" nillable="true" ma:displayName="Archived Date" ma:format="DateTime" ma:hidden="true" ma:indexed="true" ma:internalName="GU_ArchivedDate" ma:readOnly="true">
      <xsd:simpleType>
        <xsd:restriction base="dms:DateTime"/>
      </xsd:simpleType>
    </xsd:element>
    <xsd:element name="GU_ArchiveDocId" ma:index="22" nillable="true" ma:displayName="Archive Doc Id" ma:hidden="true" ma:internalName="GU_ArchiveDocId" ma:readOnly="false">
      <xsd:simpleType>
        <xsd:restriction base="dms:Text">
          <xsd:maxLength value="255"/>
        </xsd:restriction>
      </xsd:simpleType>
    </xsd:element>
    <xsd:element name="GU_ArchiveDocGuid" ma:index="23" nillable="true" ma:displayName="Archive Doc Guid" ma:hidden="true" ma:internalName="GU_ArchiveDocGuid" ma:readOnly="false">
      <xsd:simpleType>
        <xsd:restriction base="dms:Text">
          <xsd:maxLength value="255"/>
        </xsd:restriction>
      </xsd:simpleType>
    </xsd:element>
    <xsd:element name="GU_ArchiveDocVersionId" ma:index="24" nillable="true" ma:displayName="Archive Doc Version Id" ma:hidden="true" ma:internalName="GU_ArchiveDocVersionId" ma:readOnly="false">
      <xsd:simpleType>
        <xsd:restriction base="dms:Text">
          <xsd:maxLength value="255"/>
        </xsd:restriction>
      </xsd:simpleType>
    </xsd:element>
    <xsd:element name="GU_ArchiveDocUrl" ma:index="26" nillable="true" ma:displayName="Archive Doc Url" ma:internalName="GU_ArchiveDocUrl" ma:readOnly="true">
      <xsd:simpleType>
        <xsd:restriction base="dms:Text">
          <xsd:maxLength value="255"/>
        </xsd:restriction>
      </xsd:simpleType>
    </xsd:element>
    <xsd:element name="GU_AccessRight" ma:index="37" nillable="true" ma:displayName="Access Right" ma:default="0" ma:format="Dropdown" ma:hidden="true" ma:internalName="GU_AccessRight" ma:readOnly="false">
      <xsd:simpleType>
        <xsd:restriction base="dms:Choice">
          <xsd:enumeration value="0"/>
          <xsd:enumeration value="1"/>
          <xsd:enumeration value="2"/>
          <xsd:enumeration value="3"/>
          <xsd:enumeration value="4"/>
          <xsd:enumeration value="5"/>
        </xsd:restriction>
      </xsd:simpleType>
    </xsd:element>
    <xsd:element name="b96f7c442203436fbdf8d4ebf5de5e7a" ma:index="38" nillable="true" ma:taxonomy="true" ma:internalName="b96f7c442203436fbdf8d4ebf5de5e7a" ma:taxonomyFieldName="GU_RecordType" ma:displayName="Record Type" ma:readOnly="true" ma:default="" ma:fieldId="{b96f7c44-2203-436f-bdf8-d4ebf5de5e7a}" ma:sspId="85cde726-cec2-4dbf-bde0-2c3495ee07fa" ma:termSetId="f64da07e-df9c-4500-a5ac-815ac121141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U_EstablishedDate" ma:index="40" nillable="true" ma:displayName="Established Date" ma:format="DateTime" ma:hidden="true" ma:internalName="GU_EstablishedDate" ma:readOnly="fals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4ff575-881d-444c-a15f-28f2022b7885" elementFormDefault="qualified">
    <xsd:import namespace="http://schemas.microsoft.com/office/2006/documentManagement/types"/>
    <xsd:import namespace="http://schemas.microsoft.com/office/infopath/2007/PartnerControls"/>
    <xsd:element name="GU_DocumentApprovedDate" ma:index="29" nillable="true" ma:displayName="Document approved" ma:format="DateTime" ma:hidden="true" ma:internalName="GU_DocumentApprovedDate" ma:readOnly="false">
      <xsd:simpleType>
        <xsd:restriction base="dms:DateTime"/>
      </xsd:simpleType>
    </xsd:element>
    <xsd:element name="GU_DocumentApproval" ma:index="30" nillable="true" ma:displayName="Document approval" ma:default="0" ma:hidden="true" ma:indexed="true" ma:internalName="GU_DocumentApproval" ma:readOnly="true">
      <xsd:simpleType>
        <xsd:restriction base="dms:Boolean"/>
      </xsd:simpleType>
    </xsd:element>
    <xsd:element name="GU_CommentsAuthor" ma:index="31" nillable="true" ma:displayName="Comments from author" ma:internalName="GU_CommentsAuthor" ma:readOnly="true">
      <xsd:simpleType>
        <xsd:restriction base="dms:Note"/>
      </xsd:simpleType>
    </xsd:element>
    <xsd:element name="GU_DiaryNumber" ma:index="32" nillable="true" ma:displayName="Diary number" ma:description="Diarienr som kan användas vid fastställande" ma:internalName="GU_DiaryNumber" ma:readOnly="true">
      <xsd:simpleType>
        <xsd:restriction base="dms:Text">
          <xsd:maxLength value="255"/>
        </xsd:restriction>
      </xsd:simpleType>
    </xsd:element>
    <xsd:element name="GU_DiaryDirectionType" ma:index="33" nillable="true" ma:displayName="Direction Type" ma:description="Avser riktning typ för handling som diarieförs" ma:internalName="GU_DiaryDirectionType" ma:readOnly="true">
      <xsd:simpleType>
        <xsd:restriction base="dms:Text">
          <xsd:maxLength value="255"/>
        </xsd:restriction>
      </xsd:simpleType>
    </xsd:element>
    <xsd:element name="GU_DiaryDirectionOrg" ma:index="34" nillable="true" ma:displayName="Direction Org" ma:description="Avser avsändare mottagare för handlingen (beroende på vald typ riktning)" ma:internalName="GU_DiaryDirectionOrg" ma:readOnly="tru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4a1ebe-eff7-437e-93e8-149995ee7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46" nillable="true" ma:taxonomy="true" ma:internalName="lcf76f155ced4ddcb4097134ff3c332f" ma:taxonomyFieldName="MediaServiceImageTags" ma:displayName="Image Tags" ma:readOnly="false" ma:fieldId="{5cf76f15-5ced-4ddc-b409-7134ff3c332f}" ma:taxonomyMulti="true" ma:sspId="85cde726-cec2-4dbf-bde0-2c3495ee07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4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4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5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5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5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5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5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5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1E8D6B-B48E-4779-9382-4A8FA020BFD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05FE21B-6388-4112-8557-F439F1E1D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FF2233-C9D9-46C3-BF37-9BDF4D583E05}">
  <ds:schemaRefs>
    <ds:schemaRef ds:uri="http://schemas.microsoft.com/office/2006/metadata/properties"/>
    <ds:schemaRef ds:uri="http://schemas.microsoft.com/office/infopath/2007/PartnerControls"/>
    <ds:schemaRef ds:uri="ae9dd6ea-c2e4-4869-976b-8dbce2ea94e0"/>
    <ds:schemaRef ds:uri="231fe8cf-ccc0-454c-9b48-ac3bf72b5807"/>
    <ds:schemaRef ds:uri="18cded82-839b-4033-9d68-2e3eb6ea253d"/>
    <ds:schemaRef ds:uri="654a1ebe-eff7-437e-93e8-149995ee7a7f"/>
    <ds:schemaRef ds:uri="4160d47a-ddaf-4f96-aa5a-ac84a930d3d1"/>
    <ds:schemaRef ds:uri="a94ff575-881d-444c-a15f-28f2022b7885"/>
  </ds:schemaRefs>
</ds:datastoreItem>
</file>

<file path=customXml/itemProps4.xml><?xml version="1.0" encoding="utf-8"?>
<ds:datastoreItem xmlns:ds="http://schemas.openxmlformats.org/officeDocument/2006/customXml" ds:itemID="{6C51CDCC-728F-462B-9A60-049D9ED7D09E}"/>
</file>

<file path=docProps/app.xml><?xml version="1.0" encoding="utf-8"?>
<Properties xmlns="http://schemas.openxmlformats.org/officeDocument/2006/extended-properties" xmlns:vt="http://schemas.openxmlformats.org/officeDocument/2006/docPropsVTypes">
  <Template>C2B2 Template 2024-07-15</Template>
  <TotalTime>1105</TotalTime>
  <Words>232</Words>
  <Application>Microsoft Office PowerPoint</Application>
  <PresentationFormat>Bredbild</PresentationFormat>
  <Paragraphs>36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Office-tema</vt:lpstr>
      <vt:lpstr>Mistra Co-Creating Better Blue (C2B2)</vt:lpstr>
      <vt:lpstr>The expectations on the ocean are increasing…</vt:lpstr>
      <vt:lpstr>Pillars and concept</vt:lpstr>
      <vt:lpstr>Work packages </vt:lpstr>
      <vt:lpstr>C2B2 LivingLabs</vt:lpstr>
      <vt:lpstr>Partners and associated partners</vt:lpstr>
      <vt:lpstr>Partners and stakeholders</vt:lpstr>
      <vt:lpstr>Programme board </vt:lpstr>
      <vt:lpstr>PowerPoint-presentation</vt:lpstr>
      <vt:lpstr>Questions?</vt:lpstr>
    </vt:vector>
  </TitlesOfParts>
  <Company>University of Gothenburg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Torsten Linders</dc:creator>
  <cp:lastModifiedBy>Torsten Linders</cp:lastModifiedBy>
  <cp:revision>4</cp:revision>
  <cp:lastPrinted>2024-05-16T12:22:40Z</cp:lastPrinted>
  <dcterms:created xsi:type="dcterms:W3CDTF">2024-07-16T15:35:44Z</dcterms:created>
  <dcterms:modified xsi:type="dcterms:W3CDTF">2025-09-09T14:27:48Z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ediaServiceImageTags">
    <vt:lpwstr/>
  </property>
  <property fmtid="{D5CDD505-2E9C-101B-9397-08002B2CF9AE}" pid="4" name="ContentTypeId">
    <vt:lpwstr>0x010100C7C811754E204E47A665D3B7C5D98E1E010099B5EE02B43279418B1E782DB7D64C66</vt:lpwstr>
  </property>
  <property fmtid="{D5CDD505-2E9C-101B-9397-08002B2CF9AE}" pid="5" name="GU_DocOrganisation">
    <vt:lpwstr>1;#Institutionen för marina vetenskaper|f9e2c984-690b-43f5-9d91-bae0dcd92cbc</vt:lpwstr>
  </property>
  <property fmtid="{D5CDD505-2E9C-101B-9397-08002B2CF9AE}" pid="6" name="GU_RecordType">
    <vt:lpwstr/>
  </property>
  <property fmtid="{D5CDD505-2E9C-101B-9397-08002B2CF9AE}" pid="7" name="_dlc_DocIdItemGuid">
    <vt:lpwstr>57aea3bd-35dd-4b5a-baae-b36cfc5945b6</vt:lpwstr>
  </property>
</Properties>
</file>